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6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60.xml" ContentType="application/vnd.openxmlformats-officedocument.presentationml.slideLayout+xml"/>
  <Override PartName="/ppt/theme/theme8.xml" ContentType="application/vnd.openxmlformats-officedocument.theme+xml"/>
  <Override PartName="/ppt/slideLayouts/slideLayout61.xml" ContentType="application/vnd.openxmlformats-officedocument.presentationml.slideLayout+xml"/>
  <Override PartName="/ppt/theme/theme9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4"/>
    <p:sldMasterId id="2147483683" r:id="rId5"/>
    <p:sldMasterId id="2147483695" r:id="rId6"/>
    <p:sldMasterId id="2147483705" r:id="rId7"/>
    <p:sldMasterId id="2147483715" r:id="rId8"/>
    <p:sldMasterId id="2147483725" r:id="rId9"/>
    <p:sldMasterId id="2147483736" r:id="rId10"/>
    <p:sldMasterId id="2147483749" r:id="rId11"/>
    <p:sldMasterId id="2147483751" r:id="rId12"/>
    <p:sldMasterId id="2147483753" r:id="rId13"/>
  </p:sldMasterIdLst>
  <p:notesMasterIdLst>
    <p:notesMasterId r:id="rId29"/>
  </p:notesMasterIdLst>
  <p:handoutMasterIdLst>
    <p:handoutMasterId r:id="rId30"/>
  </p:handoutMasterIdLst>
  <p:sldIdLst>
    <p:sldId id="569" r:id="rId14"/>
    <p:sldId id="624" r:id="rId15"/>
    <p:sldId id="628" r:id="rId16"/>
    <p:sldId id="625" r:id="rId17"/>
    <p:sldId id="626" r:id="rId18"/>
    <p:sldId id="632" r:id="rId19"/>
    <p:sldId id="627" r:id="rId20"/>
    <p:sldId id="633" r:id="rId21"/>
    <p:sldId id="634" r:id="rId22"/>
    <p:sldId id="629" r:id="rId23"/>
    <p:sldId id="640" r:id="rId24"/>
    <p:sldId id="637" r:id="rId25"/>
    <p:sldId id="639" r:id="rId26"/>
    <p:sldId id="636" r:id="rId27"/>
    <p:sldId id="630" r:id="rId28"/>
  </p:sldIdLst>
  <p:sldSz cx="12192000" cy="6858000"/>
  <p:notesSz cx="6950075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ore, Grace" initials="MG" lastIdx="1" clrIdx="0"/>
  <p:cmAuthor id="2" name="John Crist" initials="JC" lastIdx="2" clrIdx="1">
    <p:extLst>
      <p:ext uri="{19B8F6BF-5375-455C-9EA6-DF929625EA0E}">
        <p15:presenceInfo xmlns:p15="http://schemas.microsoft.com/office/powerpoint/2012/main" userId="S::John.Crist@gtf.gatech.edu::7a1140c7-731e-4c71-a373-9603a74858d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934B"/>
    <a:srgbClr val="E7E7E7"/>
    <a:srgbClr val="DCDCBA"/>
    <a:srgbClr val="70AD47"/>
    <a:srgbClr val="CBCBCB"/>
    <a:srgbClr val="5B9BD5"/>
    <a:srgbClr val="857437"/>
    <a:srgbClr val="CFCE9E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A0A0BF-4285-4A43-B431-82E65C82CF22}" v="40" dt="2022-10-19T00:20:38.404"/>
    <p1510:client id="{62F3B83B-7C1E-8533-8016-A8917470C56B}" v="26" dt="2022-10-18T23:53:38.802"/>
    <p1510:client id="{8686107E-95A1-6A43-B3BB-EBF294CEB22A}" v="17" dt="2022-10-19T00:08:34.413"/>
    <p1510:client id="{AFC2A836-374D-4346-8703-147957938723}" v="339" dt="2022-10-18T23:54:39.150"/>
    <p1510:client id="{F50F39A4-409A-9456-E102-A92369FC7DA0}" v="5" dt="2022-10-18T14:30:12.202"/>
    <p1510:client id="{F6B7C95C-30E4-4AC3-B1A5-7E0B59CEDFBF}" v="292" dt="2022-10-19T00:12:15.4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773"/>
        <p:guide pos="244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microsoft.com/office/2016/11/relationships/changesInfo" Target="changesInfos/changesInfo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tchell, Walter" userId="S::wmitchell39@gatech.edu::4144281c-cfcb-49ab-a5d3-c03e07176d75" providerId="AD" clId="Web-{202850F8-5CBD-4E9C-8988-CDE32AAA1A0F}"/>
    <pc:docChg chg="addSld modSld sldOrd">
      <pc:chgData name="Mitchell, Walter" userId="S::wmitchell39@gatech.edu::4144281c-cfcb-49ab-a5d3-c03e07176d75" providerId="AD" clId="Web-{202850F8-5CBD-4E9C-8988-CDE32AAA1A0F}" dt="2022-10-14T19:36:49.673" v="1051" actId="20577"/>
      <pc:docMkLst>
        <pc:docMk/>
      </pc:docMkLst>
      <pc:sldChg chg="modSp">
        <pc:chgData name="Mitchell, Walter" userId="S::wmitchell39@gatech.edu::4144281c-cfcb-49ab-a5d3-c03e07176d75" providerId="AD" clId="Web-{202850F8-5CBD-4E9C-8988-CDE32AAA1A0F}" dt="2022-10-14T18:57:41.959" v="898" actId="1076"/>
        <pc:sldMkLst>
          <pc:docMk/>
          <pc:sldMk cId="1020939194" sldId="626"/>
        </pc:sldMkLst>
        <pc:spChg chg="mod">
          <ac:chgData name="Mitchell, Walter" userId="S::wmitchell39@gatech.edu::4144281c-cfcb-49ab-a5d3-c03e07176d75" providerId="AD" clId="Web-{202850F8-5CBD-4E9C-8988-CDE32AAA1A0F}" dt="2022-10-14T18:57:41.959" v="898" actId="1076"/>
          <ac:spMkLst>
            <pc:docMk/>
            <pc:sldMk cId="1020939194" sldId="626"/>
            <ac:spMk id="2" creationId="{6D21BA48-F238-9098-2CC0-6ECD861F6E11}"/>
          </ac:spMkLst>
        </pc:spChg>
      </pc:sldChg>
      <pc:sldChg chg="addSp modSp ord">
        <pc:chgData name="Mitchell, Walter" userId="S::wmitchell39@gatech.edu::4144281c-cfcb-49ab-a5d3-c03e07176d75" providerId="AD" clId="Web-{202850F8-5CBD-4E9C-8988-CDE32AAA1A0F}" dt="2022-10-14T19:36:49.673" v="1051" actId="20577"/>
        <pc:sldMkLst>
          <pc:docMk/>
          <pc:sldMk cId="2701143846" sldId="627"/>
        </pc:sldMkLst>
        <pc:spChg chg="mod">
          <ac:chgData name="Mitchell, Walter" userId="S::wmitchell39@gatech.edu::4144281c-cfcb-49ab-a5d3-c03e07176d75" providerId="AD" clId="Web-{202850F8-5CBD-4E9C-8988-CDE32AAA1A0F}" dt="2022-10-14T19:36:49.673" v="1051" actId="20577"/>
          <ac:spMkLst>
            <pc:docMk/>
            <pc:sldMk cId="2701143846" sldId="627"/>
            <ac:spMk id="2" creationId="{4A800FC1-D87E-4ED4-6540-32F8D8C08A24}"/>
          </ac:spMkLst>
        </pc:spChg>
        <pc:picChg chg="add mod">
          <ac:chgData name="Mitchell, Walter" userId="S::wmitchell39@gatech.edu::4144281c-cfcb-49ab-a5d3-c03e07176d75" providerId="AD" clId="Web-{202850F8-5CBD-4E9C-8988-CDE32AAA1A0F}" dt="2022-10-14T18:59:10.508" v="908" actId="1076"/>
          <ac:picMkLst>
            <pc:docMk/>
            <pc:sldMk cId="2701143846" sldId="627"/>
            <ac:picMk id="5" creationId="{0676B52F-FC18-E08D-9163-F42266CA2D7B}"/>
          </ac:picMkLst>
        </pc:picChg>
      </pc:sldChg>
      <pc:sldChg chg="addSp delSp modSp">
        <pc:chgData name="Mitchell, Walter" userId="S::wmitchell39@gatech.edu::4144281c-cfcb-49ab-a5d3-c03e07176d75" providerId="AD" clId="Web-{202850F8-5CBD-4E9C-8988-CDE32AAA1A0F}" dt="2022-10-14T18:39:37.571" v="228"/>
        <pc:sldMkLst>
          <pc:docMk/>
          <pc:sldMk cId="3457507048" sldId="629"/>
        </pc:sldMkLst>
        <pc:graphicFrameChg chg="add del mod">
          <ac:chgData name="Mitchell, Walter" userId="S::wmitchell39@gatech.edu::4144281c-cfcb-49ab-a5d3-c03e07176d75" providerId="AD" clId="Web-{202850F8-5CBD-4E9C-8988-CDE32AAA1A0F}" dt="2022-10-14T18:29:28.258" v="64"/>
          <ac:graphicFrameMkLst>
            <pc:docMk/>
            <pc:sldMk cId="3457507048" sldId="629"/>
            <ac:graphicFrameMk id="5" creationId="{35171B25-F25B-7C80-7022-F888575286E8}"/>
          </ac:graphicFrameMkLst>
        </pc:graphicFrameChg>
        <pc:graphicFrameChg chg="add del mod">
          <ac:chgData name="Mitchell, Walter" userId="S::wmitchell39@gatech.edu::4144281c-cfcb-49ab-a5d3-c03e07176d75" providerId="AD" clId="Web-{202850F8-5CBD-4E9C-8988-CDE32AAA1A0F}" dt="2022-10-14T18:29:25.008" v="63"/>
          <ac:graphicFrameMkLst>
            <pc:docMk/>
            <pc:sldMk cId="3457507048" sldId="629"/>
            <ac:graphicFrameMk id="7" creationId="{53146DA5-B8E9-CBDE-1D81-B375CA7BEBE7}"/>
          </ac:graphicFrameMkLst>
        </pc:graphicFrameChg>
        <pc:graphicFrameChg chg="add del mod">
          <ac:chgData name="Mitchell, Walter" userId="S::wmitchell39@gatech.edu::4144281c-cfcb-49ab-a5d3-c03e07176d75" providerId="AD" clId="Web-{202850F8-5CBD-4E9C-8988-CDE32AAA1A0F}" dt="2022-10-14T18:39:37.571" v="228"/>
          <ac:graphicFrameMkLst>
            <pc:docMk/>
            <pc:sldMk cId="3457507048" sldId="629"/>
            <ac:graphicFrameMk id="9" creationId="{E30D1B2D-094A-EB52-3164-8DD6DA1941A6}"/>
          </ac:graphicFrameMkLst>
        </pc:graphicFrameChg>
      </pc:sldChg>
      <pc:sldChg chg="addSp delSp modSp modNotes">
        <pc:chgData name="Mitchell, Walter" userId="S::wmitchell39@gatech.edu::4144281c-cfcb-49ab-a5d3-c03e07176d75" providerId="AD" clId="Web-{202850F8-5CBD-4E9C-8988-CDE32AAA1A0F}" dt="2022-10-14T18:37:42.068" v="148"/>
        <pc:sldMkLst>
          <pc:docMk/>
          <pc:sldMk cId="1120474137" sldId="632"/>
        </pc:sldMkLst>
        <pc:spChg chg="del">
          <ac:chgData name="Mitchell, Walter" userId="S::wmitchell39@gatech.edu::4144281c-cfcb-49ab-a5d3-c03e07176d75" providerId="AD" clId="Web-{202850F8-5CBD-4E9C-8988-CDE32AAA1A0F}" dt="2022-10-14T18:23:54.561" v="38"/>
          <ac:spMkLst>
            <pc:docMk/>
            <pc:sldMk cId="1120474137" sldId="632"/>
            <ac:spMk id="6" creationId="{FE6C6765-658B-8DF2-92FC-666FB7C4A0A6}"/>
          </ac:spMkLst>
        </pc:spChg>
        <pc:spChg chg="del">
          <ac:chgData name="Mitchell, Walter" userId="S::wmitchell39@gatech.edu::4144281c-cfcb-49ab-a5d3-c03e07176d75" providerId="AD" clId="Web-{202850F8-5CBD-4E9C-8988-CDE32AAA1A0F}" dt="2022-10-14T18:25:32.736" v="54"/>
          <ac:spMkLst>
            <pc:docMk/>
            <pc:sldMk cId="1120474137" sldId="632"/>
            <ac:spMk id="8" creationId="{01F0F482-1AC3-6078-22C1-395631E9D6A8}"/>
          </ac:spMkLst>
        </pc:spChg>
        <pc:spChg chg="del mod">
          <ac:chgData name="Mitchell, Walter" userId="S::wmitchell39@gatech.edu::4144281c-cfcb-49ab-a5d3-c03e07176d75" providerId="AD" clId="Web-{202850F8-5CBD-4E9C-8988-CDE32AAA1A0F}" dt="2022-10-14T18:24:01.046" v="43"/>
          <ac:spMkLst>
            <pc:docMk/>
            <pc:sldMk cId="1120474137" sldId="632"/>
            <ac:spMk id="9" creationId="{7C12873E-1BAF-3651-BF73-9AFCF2C6B12E}"/>
          </ac:spMkLst>
        </pc:spChg>
        <pc:spChg chg="del">
          <ac:chgData name="Mitchell, Walter" userId="S::wmitchell39@gatech.edu::4144281c-cfcb-49ab-a5d3-c03e07176d75" providerId="AD" clId="Web-{202850F8-5CBD-4E9C-8988-CDE32AAA1A0F}" dt="2022-10-14T18:25:34.439" v="55"/>
          <ac:spMkLst>
            <pc:docMk/>
            <pc:sldMk cId="1120474137" sldId="632"/>
            <ac:spMk id="11" creationId="{1C5CFEBD-FD09-696E-BC0B-E8DDD76D9C12}"/>
          </ac:spMkLst>
        </pc:spChg>
        <pc:spChg chg="mod">
          <ac:chgData name="Mitchell, Walter" userId="S::wmitchell39@gatech.edu::4144281c-cfcb-49ab-a5d3-c03e07176d75" providerId="AD" clId="Web-{202850F8-5CBD-4E9C-8988-CDE32AAA1A0F}" dt="2022-10-14T18:36:22.487" v="123" actId="1076"/>
          <ac:spMkLst>
            <pc:docMk/>
            <pc:sldMk cId="1120474137" sldId="632"/>
            <ac:spMk id="12" creationId="{E49B103F-462B-1375-E3E2-09AF9752CCB5}"/>
          </ac:spMkLst>
        </pc:spChg>
        <pc:graphicFrameChg chg="add del mod">
          <ac:chgData name="Mitchell, Walter" userId="S::wmitchell39@gatech.edu::4144281c-cfcb-49ab-a5d3-c03e07176d75" providerId="AD" clId="Web-{202850F8-5CBD-4E9C-8988-CDE32AAA1A0F}" dt="2022-10-14T18:29:11.429" v="59"/>
          <ac:graphicFrameMkLst>
            <pc:docMk/>
            <pc:sldMk cId="1120474137" sldId="632"/>
            <ac:graphicFrameMk id="15" creationId="{A6DE2DE6-B04D-4820-10D4-83E4A79C8EA0}"/>
          </ac:graphicFrameMkLst>
        </pc:graphicFrameChg>
        <pc:graphicFrameChg chg="add del mod">
          <ac:chgData name="Mitchell, Walter" userId="S::wmitchell39@gatech.edu::4144281c-cfcb-49ab-a5d3-c03e07176d75" providerId="AD" clId="Web-{202850F8-5CBD-4E9C-8988-CDE32AAA1A0F}" dt="2022-10-14T18:29:09.007" v="58"/>
          <ac:graphicFrameMkLst>
            <pc:docMk/>
            <pc:sldMk cId="1120474137" sldId="632"/>
            <ac:graphicFrameMk id="17" creationId="{2CB4BDD2-DAAC-5567-B047-A1E7DB78A5CC}"/>
          </ac:graphicFrameMkLst>
        </pc:graphicFrameChg>
        <pc:graphicFrameChg chg="add mod modGraphic">
          <ac:chgData name="Mitchell, Walter" userId="S::wmitchell39@gatech.edu::4144281c-cfcb-49ab-a5d3-c03e07176d75" providerId="AD" clId="Web-{202850F8-5CBD-4E9C-8988-CDE32AAA1A0F}" dt="2022-10-14T18:36:17.987" v="122" actId="1076"/>
          <ac:graphicFrameMkLst>
            <pc:docMk/>
            <pc:sldMk cId="1120474137" sldId="632"/>
            <ac:graphicFrameMk id="19" creationId="{324E67BE-4A3B-68DA-5E44-2BD32B865321}"/>
          </ac:graphicFrameMkLst>
        </pc:graphicFrameChg>
        <pc:graphicFrameChg chg="add del mod modGraphic">
          <ac:chgData name="Mitchell, Walter" userId="S::wmitchell39@gatech.edu::4144281c-cfcb-49ab-a5d3-c03e07176d75" providerId="AD" clId="Web-{202850F8-5CBD-4E9C-8988-CDE32AAA1A0F}" dt="2022-10-14T18:30:33.197" v="70"/>
          <ac:graphicFrameMkLst>
            <pc:docMk/>
            <pc:sldMk cId="1120474137" sldId="632"/>
            <ac:graphicFrameMk id="20" creationId="{92B0A9BD-29E6-4364-F2E0-68B518F0E1A5}"/>
          </ac:graphicFrameMkLst>
        </pc:graphicFrameChg>
        <pc:graphicFrameChg chg="add mod modGraphic">
          <ac:chgData name="Mitchell, Walter" userId="S::wmitchell39@gatech.edu::4144281c-cfcb-49ab-a5d3-c03e07176d75" providerId="AD" clId="Web-{202850F8-5CBD-4E9C-8988-CDE32AAA1A0F}" dt="2022-10-14T18:35:50.690" v="119" actId="1076"/>
          <ac:graphicFrameMkLst>
            <pc:docMk/>
            <pc:sldMk cId="1120474137" sldId="632"/>
            <ac:graphicFrameMk id="22" creationId="{5B71D2C7-CC88-6686-38BA-649E8B57260B}"/>
          </ac:graphicFrameMkLst>
        </pc:graphicFrameChg>
        <pc:picChg chg="add mod">
          <ac:chgData name="Mitchell, Walter" userId="S::wmitchell39@gatech.edu::4144281c-cfcb-49ab-a5d3-c03e07176d75" providerId="AD" clId="Web-{202850F8-5CBD-4E9C-8988-CDE32AAA1A0F}" dt="2022-10-14T18:24:46.047" v="49" actId="1076"/>
          <ac:picMkLst>
            <pc:docMk/>
            <pc:sldMk cId="1120474137" sldId="632"/>
            <ac:picMk id="2" creationId="{02E35368-8B69-B1DB-E43E-864297E4CF44}"/>
          </ac:picMkLst>
        </pc:picChg>
        <pc:picChg chg="del">
          <ac:chgData name="Mitchell, Walter" userId="S::wmitchell39@gatech.edu::4144281c-cfcb-49ab-a5d3-c03e07176d75" providerId="AD" clId="Web-{202850F8-5CBD-4E9C-8988-CDE32AAA1A0F}" dt="2022-10-14T18:23:22.357" v="0"/>
          <ac:picMkLst>
            <pc:docMk/>
            <pc:sldMk cId="1120474137" sldId="632"/>
            <ac:picMk id="4" creationId="{7497331C-9ACC-69C0-EE5F-7CB42A21F481}"/>
          </ac:picMkLst>
        </pc:picChg>
        <pc:picChg chg="add mod">
          <ac:chgData name="Mitchell, Walter" userId="S::wmitchell39@gatech.edu::4144281c-cfcb-49ab-a5d3-c03e07176d75" providerId="AD" clId="Web-{202850F8-5CBD-4E9C-8988-CDE32AAA1A0F}" dt="2022-10-14T18:36:12.987" v="121" actId="1076"/>
          <ac:picMkLst>
            <pc:docMk/>
            <pc:sldMk cId="1120474137" sldId="632"/>
            <ac:picMk id="5" creationId="{6E0E6EE2-0063-EAC1-272D-0E902656BF4C}"/>
          </ac:picMkLst>
        </pc:picChg>
        <pc:picChg chg="del">
          <ac:chgData name="Mitchell, Walter" userId="S::wmitchell39@gatech.edu::4144281c-cfcb-49ab-a5d3-c03e07176d75" providerId="AD" clId="Web-{202850F8-5CBD-4E9C-8988-CDE32AAA1A0F}" dt="2022-10-14T18:23:25.154" v="1"/>
          <ac:picMkLst>
            <pc:docMk/>
            <pc:sldMk cId="1120474137" sldId="632"/>
            <ac:picMk id="7" creationId="{F951C422-DF8C-8081-06DC-231408A593DC}"/>
          </ac:picMkLst>
        </pc:picChg>
      </pc:sldChg>
      <pc:sldChg chg="addSp delSp modSp add replId modNotes">
        <pc:chgData name="Mitchell, Walter" userId="S::wmitchell39@gatech.edu::4144281c-cfcb-49ab-a5d3-c03e07176d75" providerId="AD" clId="Web-{202850F8-5CBD-4E9C-8988-CDE32AAA1A0F}" dt="2022-10-14T19:00:23.479" v="912"/>
        <pc:sldMkLst>
          <pc:docMk/>
          <pc:sldMk cId="3181650874" sldId="633"/>
        </pc:sldMkLst>
        <pc:spChg chg="mod">
          <ac:chgData name="Mitchell, Walter" userId="S::wmitchell39@gatech.edu::4144281c-cfcb-49ab-a5d3-c03e07176d75" providerId="AD" clId="Web-{202850F8-5CBD-4E9C-8988-CDE32AAA1A0F}" dt="2022-10-14T18:40:13.712" v="243" actId="20577"/>
          <ac:spMkLst>
            <pc:docMk/>
            <pc:sldMk cId="3181650874" sldId="633"/>
            <ac:spMk id="14" creationId="{00000000-0000-0000-0000-000000000000}"/>
          </ac:spMkLst>
        </pc:spChg>
        <pc:graphicFrameChg chg="mod modGraphic">
          <ac:chgData name="Mitchell, Walter" userId="S::wmitchell39@gatech.edu::4144281c-cfcb-49ab-a5d3-c03e07176d75" providerId="AD" clId="Web-{202850F8-5CBD-4E9C-8988-CDE32AAA1A0F}" dt="2022-10-14T18:46:22.144" v="501"/>
          <ac:graphicFrameMkLst>
            <pc:docMk/>
            <pc:sldMk cId="3181650874" sldId="633"/>
            <ac:graphicFrameMk id="19" creationId="{324E67BE-4A3B-68DA-5E44-2BD32B865321}"/>
          </ac:graphicFrameMkLst>
        </pc:graphicFrameChg>
        <pc:graphicFrameChg chg="mod modGraphic">
          <ac:chgData name="Mitchell, Walter" userId="S::wmitchell39@gatech.edu::4144281c-cfcb-49ab-a5d3-c03e07176d75" providerId="AD" clId="Web-{202850F8-5CBD-4E9C-8988-CDE32AAA1A0F}" dt="2022-10-14T18:56:34.910" v="897"/>
          <ac:graphicFrameMkLst>
            <pc:docMk/>
            <pc:sldMk cId="3181650874" sldId="633"/>
            <ac:graphicFrameMk id="22" creationId="{5B71D2C7-CC88-6686-38BA-649E8B57260B}"/>
          </ac:graphicFrameMkLst>
        </pc:graphicFrameChg>
        <pc:picChg chg="del">
          <ac:chgData name="Mitchell, Walter" userId="S::wmitchell39@gatech.edu::4144281c-cfcb-49ab-a5d3-c03e07176d75" providerId="AD" clId="Web-{202850F8-5CBD-4E9C-8988-CDE32AAA1A0F}" dt="2022-10-14T18:41:03.432" v="249"/>
          <ac:picMkLst>
            <pc:docMk/>
            <pc:sldMk cId="3181650874" sldId="633"/>
            <ac:picMk id="2" creationId="{02E35368-8B69-B1DB-E43E-864297E4CF44}"/>
          </ac:picMkLst>
        </pc:picChg>
        <pc:picChg chg="add del mod">
          <ac:chgData name="Mitchell, Walter" userId="S::wmitchell39@gatech.edu::4144281c-cfcb-49ab-a5d3-c03e07176d75" providerId="AD" clId="Web-{202850F8-5CBD-4E9C-8988-CDE32AAA1A0F}" dt="2022-10-14T18:49:54.993" v="667"/>
          <ac:picMkLst>
            <pc:docMk/>
            <pc:sldMk cId="3181650874" sldId="633"/>
            <ac:picMk id="4" creationId="{530A68CC-85F6-90B4-6D63-DF62BF00C3E5}"/>
          </ac:picMkLst>
        </pc:picChg>
        <pc:picChg chg="del">
          <ac:chgData name="Mitchell, Walter" userId="S::wmitchell39@gatech.edu::4144281c-cfcb-49ab-a5d3-c03e07176d75" providerId="AD" clId="Web-{202850F8-5CBD-4E9C-8988-CDE32AAA1A0F}" dt="2022-10-14T18:43:51.312" v="341"/>
          <ac:picMkLst>
            <pc:docMk/>
            <pc:sldMk cId="3181650874" sldId="633"/>
            <ac:picMk id="5" creationId="{6E0E6EE2-0063-EAC1-272D-0E902656BF4C}"/>
          </ac:picMkLst>
        </pc:picChg>
        <pc:picChg chg="add mod">
          <ac:chgData name="Mitchell, Walter" userId="S::wmitchell39@gatech.edu::4144281c-cfcb-49ab-a5d3-c03e07176d75" providerId="AD" clId="Web-{202850F8-5CBD-4E9C-8988-CDE32AAA1A0F}" dt="2022-10-14T18:44:06.656" v="344" actId="14100"/>
          <ac:picMkLst>
            <pc:docMk/>
            <pc:sldMk cId="3181650874" sldId="633"/>
            <ac:picMk id="6" creationId="{79793C0D-4520-63AA-89D0-254EA4BFF710}"/>
          </ac:picMkLst>
        </pc:picChg>
        <pc:picChg chg="add del mod">
          <ac:chgData name="Mitchell, Walter" userId="S::wmitchell39@gatech.edu::4144281c-cfcb-49ab-a5d3-c03e07176d75" providerId="AD" clId="Web-{202850F8-5CBD-4E9C-8988-CDE32AAA1A0F}" dt="2022-10-14T18:54:27.610" v="794"/>
          <ac:picMkLst>
            <pc:docMk/>
            <pc:sldMk cId="3181650874" sldId="633"/>
            <ac:picMk id="7" creationId="{45C36B09-327D-0E07-C11B-12B8DBE80F1D}"/>
          </ac:picMkLst>
        </pc:picChg>
        <pc:picChg chg="add mod">
          <ac:chgData name="Mitchell, Walter" userId="S::wmitchell39@gatech.edu::4144281c-cfcb-49ab-a5d3-c03e07176d75" providerId="AD" clId="Web-{202850F8-5CBD-4E9C-8988-CDE32AAA1A0F}" dt="2022-10-14T18:54:49.126" v="797" actId="14100"/>
          <ac:picMkLst>
            <pc:docMk/>
            <pc:sldMk cId="3181650874" sldId="633"/>
            <ac:picMk id="8" creationId="{61CF92FF-A80F-8808-3F00-AF1FB94465C7}"/>
          </ac:picMkLst>
        </pc:picChg>
      </pc:sldChg>
      <pc:sldChg chg="addSp delSp modSp add replId modNotes">
        <pc:chgData name="Mitchell, Walter" userId="S::wmitchell39@gatech.edu::4144281c-cfcb-49ab-a5d3-c03e07176d75" providerId="AD" clId="Web-{202850F8-5CBD-4E9C-8988-CDE32AAA1A0F}" dt="2022-10-14T19:00:46.198" v="916"/>
        <pc:sldMkLst>
          <pc:docMk/>
          <pc:sldMk cId="896605253" sldId="634"/>
        </pc:sldMkLst>
        <pc:spChg chg="mod">
          <ac:chgData name="Mitchell, Walter" userId="S::wmitchell39@gatech.edu::4144281c-cfcb-49ab-a5d3-c03e07176d75" providerId="AD" clId="Web-{202850F8-5CBD-4E9C-8988-CDE32AAA1A0F}" dt="2022-10-14T18:40:06.150" v="235" actId="20577"/>
          <ac:spMkLst>
            <pc:docMk/>
            <pc:sldMk cId="896605253" sldId="634"/>
            <ac:spMk id="14" creationId="{00000000-0000-0000-0000-000000000000}"/>
          </ac:spMkLst>
        </pc:spChg>
        <pc:graphicFrameChg chg="add mod">
          <ac:chgData name="Mitchell, Walter" userId="S::wmitchell39@gatech.edu::4144281c-cfcb-49ab-a5d3-c03e07176d75" providerId="AD" clId="Web-{202850F8-5CBD-4E9C-8988-CDE32AAA1A0F}" dt="2022-10-14T18:54:15.547" v="793" actId="1076"/>
          <ac:graphicFrameMkLst>
            <pc:docMk/>
            <pc:sldMk cId="896605253" sldId="634"/>
            <ac:graphicFrameMk id="7" creationId="{0567ED49-9F76-710D-B0BD-CE2F1399A18A}"/>
          </ac:graphicFrameMkLst>
        </pc:graphicFrameChg>
        <pc:graphicFrameChg chg="mod modGraphic">
          <ac:chgData name="Mitchell, Walter" userId="S::wmitchell39@gatech.edu::4144281c-cfcb-49ab-a5d3-c03e07176d75" providerId="AD" clId="Web-{202850F8-5CBD-4E9C-8988-CDE32AAA1A0F}" dt="2022-10-14T18:48:50.523" v="663"/>
          <ac:graphicFrameMkLst>
            <pc:docMk/>
            <pc:sldMk cId="896605253" sldId="634"/>
            <ac:graphicFrameMk id="19" creationId="{324E67BE-4A3B-68DA-5E44-2BD32B865321}"/>
          </ac:graphicFrameMkLst>
        </pc:graphicFrameChg>
        <pc:graphicFrameChg chg="del">
          <ac:chgData name="Mitchell, Walter" userId="S::wmitchell39@gatech.edu::4144281c-cfcb-49ab-a5d3-c03e07176d75" providerId="AD" clId="Web-{202850F8-5CBD-4E9C-8988-CDE32AAA1A0F}" dt="2022-10-14T18:52:13.810" v="781"/>
          <ac:graphicFrameMkLst>
            <pc:docMk/>
            <pc:sldMk cId="896605253" sldId="634"/>
            <ac:graphicFrameMk id="22" creationId="{5B71D2C7-CC88-6686-38BA-649E8B57260B}"/>
          </ac:graphicFrameMkLst>
        </pc:graphicFrameChg>
        <pc:picChg chg="del">
          <ac:chgData name="Mitchell, Walter" userId="S::wmitchell39@gatech.edu::4144281c-cfcb-49ab-a5d3-c03e07176d75" providerId="AD" clId="Web-{202850F8-5CBD-4E9C-8988-CDE32AAA1A0F}" dt="2022-10-14T18:52:03.059" v="779"/>
          <ac:picMkLst>
            <pc:docMk/>
            <pc:sldMk cId="896605253" sldId="634"/>
            <ac:picMk id="2" creationId="{02E35368-8B69-B1DB-E43E-864297E4CF44}"/>
          </ac:picMkLst>
        </pc:picChg>
        <pc:picChg chg="add mod">
          <ac:chgData name="Mitchell, Walter" userId="S::wmitchell39@gatech.edu::4144281c-cfcb-49ab-a5d3-c03e07176d75" providerId="AD" clId="Web-{202850F8-5CBD-4E9C-8988-CDE32AAA1A0F}" dt="2022-10-14T18:47:01.942" v="505" actId="14100"/>
          <ac:picMkLst>
            <pc:docMk/>
            <pc:sldMk cId="896605253" sldId="634"/>
            <ac:picMk id="4" creationId="{D4946210-BB1B-50A1-CE0A-BFFA656841DC}"/>
          </ac:picMkLst>
        </pc:picChg>
        <pc:picChg chg="del">
          <ac:chgData name="Mitchell, Walter" userId="S::wmitchell39@gatech.edu::4144281c-cfcb-49ab-a5d3-c03e07176d75" providerId="AD" clId="Web-{202850F8-5CBD-4E9C-8988-CDE32AAA1A0F}" dt="2022-10-14T18:46:50.676" v="502"/>
          <ac:picMkLst>
            <pc:docMk/>
            <pc:sldMk cId="896605253" sldId="634"/>
            <ac:picMk id="5" creationId="{6E0E6EE2-0063-EAC1-272D-0E902656BF4C}"/>
          </ac:picMkLst>
        </pc:picChg>
        <pc:picChg chg="add mod">
          <ac:chgData name="Mitchell, Walter" userId="S::wmitchell39@gatech.edu::4144281c-cfcb-49ab-a5d3-c03e07176d75" providerId="AD" clId="Web-{202850F8-5CBD-4E9C-8988-CDE32AAA1A0F}" dt="2022-10-14T18:52:51.342" v="786" actId="1076"/>
          <ac:picMkLst>
            <pc:docMk/>
            <pc:sldMk cId="896605253" sldId="634"/>
            <ac:picMk id="9" creationId="{C052062D-9576-84D2-EE72-357848A123E6}"/>
          </ac:picMkLst>
        </pc:picChg>
      </pc:sldChg>
    </pc:docChg>
  </pc:docChgLst>
  <pc:docChgLst>
    <pc:chgData name="Nechtman, Wyatt" userId="S::snechtman3@gatech.edu::16637e90-4919-4803-8b6a-9cba2d5b63e2" providerId="AD" clId="Web-{A89E2862-6492-BBE9-0705-97315221978E}"/>
    <pc:docChg chg="addSld delSld modSld sldOrd">
      <pc:chgData name="Nechtman, Wyatt" userId="S::snechtman3@gatech.edu::16637e90-4919-4803-8b6a-9cba2d5b63e2" providerId="AD" clId="Web-{A89E2862-6492-BBE9-0705-97315221978E}" dt="2022-10-17T17:32:57.352" v="634" actId="20577"/>
      <pc:docMkLst>
        <pc:docMk/>
      </pc:docMkLst>
      <pc:sldChg chg="addSp modSp">
        <pc:chgData name="Nechtman, Wyatt" userId="S::snechtman3@gatech.edu::16637e90-4919-4803-8b6a-9cba2d5b63e2" providerId="AD" clId="Web-{A89E2862-6492-BBE9-0705-97315221978E}" dt="2022-10-17T17:30:44.254" v="633" actId="1076"/>
        <pc:sldMkLst>
          <pc:docMk/>
          <pc:sldMk cId="1374076561" sldId="625"/>
        </pc:sldMkLst>
        <pc:picChg chg="add mod">
          <ac:chgData name="Nechtman, Wyatt" userId="S::snechtman3@gatech.edu::16637e90-4919-4803-8b6a-9cba2d5b63e2" providerId="AD" clId="Web-{A89E2862-6492-BBE9-0705-97315221978E}" dt="2022-10-17T17:30:44.254" v="633" actId="1076"/>
          <ac:picMkLst>
            <pc:docMk/>
            <pc:sldMk cId="1374076561" sldId="625"/>
            <ac:picMk id="4" creationId="{E755EB4F-D3D1-6D02-2CBD-ECC55AFDB229}"/>
          </ac:picMkLst>
        </pc:picChg>
      </pc:sldChg>
      <pc:sldChg chg="modSp">
        <pc:chgData name="Nechtman, Wyatt" userId="S::snechtman3@gatech.edu::16637e90-4919-4803-8b6a-9cba2d5b63e2" providerId="AD" clId="Web-{A89E2862-6492-BBE9-0705-97315221978E}" dt="2022-10-17T17:16:17.573" v="260" actId="20577"/>
        <pc:sldMkLst>
          <pc:docMk/>
          <pc:sldMk cId="3457507048" sldId="629"/>
        </pc:sldMkLst>
        <pc:spChg chg="mod">
          <ac:chgData name="Nechtman, Wyatt" userId="S::snechtman3@gatech.edu::16637e90-4919-4803-8b6a-9cba2d5b63e2" providerId="AD" clId="Web-{A89E2862-6492-BBE9-0705-97315221978E}" dt="2022-10-17T17:16:17.573" v="260" actId="20577"/>
          <ac:spMkLst>
            <pc:docMk/>
            <pc:sldMk cId="3457507048" sldId="629"/>
            <ac:spMk id="2" creationId="{B38B6E49-5C81-CC71-5E6B-5C87E1FE0D4C}"/>
          </ac:spMkLst>
        </pc:spChg>
        <pc:spChg chg="mod">
          <ac:chgData name="Nechtman, Wyatt" userId="S::snechtman3@gatech.edu::16637e90-4919-4803-8b6a-9cba2d5b63e2" providerId="AD" clId="Web-{A89E2862-6492-BBE9-0705-97315221978E}" dt="2022-10-17T17:02:41.455" v="0" actId="1076"/>
          <ac:spMkLst>
            <pc:docMk/>
            <pc:sldMk cId="3457507048" sldId="629"/>
            <ac:spMk id="14" creationId="{00000000-0000-0000-0000-000000000000}"/>
          </ac:spMkLst>
        </pc:spChg>
      </pc:sldChg>
      <pc:sldChg chg="new del">
        <pc:chgData name="Nechtman, Wyatt" userId="S::snechtman3@gatech.edu::16637e90-4919-4803-8b6a-9cba2d5b63e2" providerId="AD" clId="Web-{A89E2862-6492-BBE9-0705-97315221978E}" dt="2022-10-17T17:16:38.964" v="263"/>
        <pc:sldMkLst>
          <pc:docMk/>
          <pc:sldMk cId="2214125567" sldId="635"/>
        </pc:sldMkLst>
      </pc:sldChg>
      <pc:sldChg chg="modSp add replId">
        <pc:chgData name="Nechtman, Wyatt" userId="S::snechtman3@gatech.edu::16637e90-4919-4803-8b6a-9cba2d5b63e2" providerId="AD" clId="Web-{A89E2862-6492-BBE9-0705-97315221978E}" dt="2022-10-17T17:32:57.352" v="634" actId="20577"/>
        <pc:sldMkLst>
          <pc:docMk/>
          <pc:sldMk cId="3312933729" sldId="636"/>
        </pc:sldMkLst>
        <pc:spChg chg="mod">
          <ac:chgData name="Nechtman, Wyatt" userId="S::snechtman3@gatech.edu::16637e90-4919-4803-8b6a-9cba2d5b63e2" providerId="AD" clId="Web-{A89E2862-6492-BBE9-0705-97315221978E}" dt="2022-10-17T17:32:57.352" v="634" actId="20577"/>
          <ac:spMkLst>
            <pc:docMk/>
            <pc:sldMk cId="3312933729" sldId="636"/>
            <ac:spMk id="2" creationId="{B38B6E49-5C81-CC71-5E6B-5C87E1FE0D4C}"/>
          </ac:spMkLst>
        </pc:spChg>
        <pc:spChg chg="mod">
          <ac:chgData name="Nechtman, Wyatt" userId="S::snechtman3@gatech.edu::16637e90-4919-4803-8b6a-9cba2d5b63e2" providerId="AD" clId="Web-{A89E2862-6492-BBE9-0705-97315221978E}" dt="2022-10-17T17:21:35.551" v="319" actId="20577"/>
          <ac:spMkLst>
            <pc:docMk/>
            <pc:sldMk cId="3312933729" sldId="636"/>
            <ac:spMk id="14" creationId="{00000000-0000-0000-0000-000000000000}"/>
          </ac:spMkLst>
        </pc:spChg>
      </pc:sldChg>
      <pc:sldChg chg="addSp delSp modSp add replId">
        <pc:chgData name="Nechtman, Wyatt" userId="S::snechtman3@gatech.edu::16637e90-4919-4803-8b6a-9cba2d5b63e2" providerId="AD" clId="Web-{A89E2862-6492-BBE9-0705-97315221978E}" dt="2022-10-17T17:18:39.733" v="289" actId="1076"/>
        <pc:sldMkLst>
          <pc:docMk/>
          <pc:sldMk cId="466420244" sldId="637"/>
        </pc:sldMkLst>
        <pc:spChg chg="del">
          <ac:chgData name="Nechtman, Wyatt" userId="S::snechtman3@gatech.edu::16637e90-4919-4803-8b6a-9cba2d5b63e2" providerId="AD" clId="Web-{A89E2862-6492-BBE9-0705-97315221978E}" dt="2022-10-17T17:17:38.262" v="278"/>
          <ac:spMkLst>
            <pc:docMk/>
            <pc:sldMk cId="466420244" sldId="637"/>
            <ac:spMk id="2" creationId="{B38B6E49-5C81-CC71-5E6B-5C87E1FE0D4C}"/>
          </ac:spMkLst>
        </pc:spChg>
        <pc:spChg chg="add del mod">
          <ac:chgData name="Nechtman, Wyatt" userId="S::snechtman3@gatech.edu::16637e90-4919-4803-8b6a-9cba2d5b63e2" providerId="AD" clId="Web-{A89E2862-6492-BBE9-0705-97315221978E}" dt="2022-10-17T17:17:03.808" v="271"/>
          <ac:spMkLst>
            <pc:docMk/>
            <pc:sldMk cId="466420244" sldId="637"/>
            <ac:spMk id="5" creationId="{98339B70-8E21-F3B6-71B4-8C821545F32F}"/>
          </ac:spMkLst>
        </pc:spChg>
        <pc:spChg chg="add del mod">
          <ac:chgData name="Nechtman, Wyatt" userId="S::snechtman3@gatech.edu::16637e90-4919-4803-8b6a-9cba2d5b63e2" providerId="AD" clId="Web-{A89E2862-6492-BBE9-0705-97315221978E}" dt="2022-10-17T17:17:16.418" v="277"/>
          <ac:spMkLst>
            <pc:docMk/>
            <pc:sldMk cId="466420244" sldId="637"/>
            <ac:spMk id="7" creationId="{5FF22095-ECE9-DC2C-C261-2DDBE7959EB1}"/>
          </ac:spMkLst>
        </pc:spChg>
        <pc:spChg chg="add del">
          <ac:chgData name="Nechtman, Wyatt" userId="S::snechtman3@gatech.edu::16637e90-4919-4803-8b6a-9cba2d5b63e2" providerId="AD" clId="Web-{A89E2862-6492-BBE9-0705-97315221978E}" dt="2022-10-17T17:17:42.544" v="280"/>
          <ac:spMkLst>
            <pc:docMk/>
            <pc:sldMk cId="466420244" sldId="637"/>
            <ac:spMk id="9" creationId="{EF187A7E-F613-CE9A-B316-A709877CEB75}"/>
          </ac:spMkLst>
        </pc:spChg>
        <pc:spChg chg="add del mod">
          <ac:chgData name="Nechtman, Wyatt" userId="S::snechtman3@gatech.edu::16637e90-4919-4803-8b6a-9cba2d5b63e2" providerId="AD" clId="Web-{A89E2862-6492-BBE9-0705-97315221978E}" dt="2022-10-17T17:17:50.044" v="283"/>
          <ac:spMkLst>
            <pc:docMk/>
            <pc:sldMk cId="466420244" sldId="637"/>
            <ac:spMk id="11" creationId="{0B9B43D3-9F3B-1AE7-22DD-A013C66DC675}"/>
          </ac:spMkLst>
        </pc:spChg>
        <pc:spChg chg="mod">
          <ac:chgData name="Nechtman, Wyatt" userId="S::snechtman3@gatech.edu::16637e90-4919-4803-8b6a-9cba2d5b63e2" providerId="AD" clId="Web-{A89E2862-6492-BBE9-0705-97315221978E}" dt="2022-10-17T17:17:07.949" v="276" actId="20577"/>
          <ac:spMkLst>
            <pc:docMk/>
            <pc:sldMk cId="466420244" sldId="637"/>
            <ac:spMk id="14" creationId="{00000000-0000-0000-0000-000000000000}"/>
          </ac:spMkLst>
        </pc:spChg>
        <pc:picChg chg="add mod">
          <ac:chgData name="Nechtman, Wyatt" userId="S::snechtman3@gatech.edu::16637e90-4919-4803-8b6a-9cba2d5b63e2" providerId="AD" clId="Web-{A89E2862-6492-BBE9-0705-97315221978E}" dt="2022-10-17T17:18:39.733" v="289" actId="1076"/>
          <ac:picMkLst>
            <pc:docMk/>
            <pc:sldMk cId="466420244" sldId="637"/>
            <ac:picMk id="12" creationId="{69365F55-F89F-B071-95C0-E7138C920253}"/>
          </ac:picMkLst>
        </pc:picChg>
      </pc:sldChg>
      <pc:sldChg chg="new del">
        <pc:chgData name="Nechtman, Wyatt" userId="S::snechtman3@gatech.edu::16637e90-4919-4803-8b6a-9cba2d5b63e2" providerId="AD" clId="Web-{A89E2862-6492-BBE9-0705-97315221978E}" dt="2022-10-17T17:19:02.468" v="292"/>
        <pc:sldMkLst>
          <pc:docMk/>
          <pc:sldMk cId="394451202" sldId="638"/>
        </pc:sldMkLst>
      </pc:sldChg>
      <pc:sldChg chg="addSp delSp modSp add replId">
        <pc:chgData name="Nechtman, Wyatt" userId="S::snechtman3@gatech.edu::16637e90-4919-4803-8b6a-9cba2d5b63e2" providerId="AD" clId="Web-{A89E2862-6492-BBE9-0705-97315221978E}" dt="2022-10-17T17:20:12.298" v="300" actId="1076"/>
        <pc:sldMkLst>
          <pc:docMk/>
          <pc:sldMk cId="3780263984" sldId="639"/>
        </pc:sldMkLst>
        <pc:spChg chg="mod">
          <ac:chgData name="Nechtman, Wyatt" userId="S::snechtman3@gatech.edu::16637e90-4919-4803-8b6a-9cba2d5b63e2" providerId="AD" clId="Web-{A89E2862-6492-BBE9-0705-97315221978E}" dt="2022-10-17T17:19:58.642" v="295" actId="20577"/>
          <ac:spMkLst>
            <pc:docMk/>
            <pc:sldMk cId="3780263984" sldId="639"/>
            <ac:spMk id="14" creationId="{00000000-0000-0000-0000-000000000000}"/>
          </ac:spMkLst>
        </pc:spChg>
        <pc:picChg chg="add mod">
          <ac:chgData name="Nechtman, Wyatt" userId="S::snechtman3@gatech.edu::16637e90-4919-4803-8b6a-9cba2d5b63e2" providerId="AD" clId="Web-{A89E2862-6492-BBE9-0705-97315221978E}" dt="2022-10-17T17:20:12.298" v="300" actId="1076"/>
          <ac:picMkLst>
            <pc:docMk/>
            <pc:sldMk cId="3780263984" sldId="639"/>
            <ac:picMk id="2" creationId="{F2E0227C-7C58-453C-6F95-46BD4B0A6A2D}"/>
          </ac:picMkLst>
        </pc:picChg>
        <pc:picChg chg="del">
          <ac:chgData name="Nechtman, Wyatt" userId="S::snechtman3@gatech.edu::16637e90-4919-4803-8b6a-9cba2d5b63e2" providerId="AD" clId="Web-{A89E2862-6492-BBE9-0705-97315221978E}" dt="2022-10-17T17:19:13.046" v="293"/>
          <ac:picMkLst>
            <pc:docMk/>
            <pc:sldMk cId="3780263984" sldId="639"/>
            <ac:picMk id="12" creationId="{69365F55-F89F-B071-95C0-E7138C920253}"/>
          </ac:picMkLst>
        </pc:picChg>
      </pc:sldChg>
      <pc:sldChg chg="addSp delSp modSp add ord replId">
        <pc:chgData name="Nechtman, Wyatt" userId="S::snechtman3@gatech.edu::16637e90-4919-4803-8b6a-9cba2d5b63e2" providerId="AD" clId="Web-{A89E2862-6492-BBE9-0705-97315221978E}" dt="2022-10-17T17:21:22.503" v="316"/>
        <pc:sldMkLst>
          <pc:docMk/>
          <pc:sldMk cId="1073297512" sldId="640"/>
        </pc:sldMkLst>
        <pc:spChg chg="mod">
          <ac:chgData name="Nechtman, Wyatt" userId="S::snechtman3@gatech.edu::16637e90-4919-4803-8b6a-9cba2d5b63e2" providerId="AD" clId="Web-{A89E2862-6492-BBE9-0705-97315221978E}" dt="2022-10-17T17:20:45.643" v="303" actId="20577"/>
          <ac:spMkLst>
            <pc:docMk/>
            <pc:sldMk cId="1073297512" sldId="640"/>
            <ac:spMk id="14" creationId="{00000000-0000-0000-0000-000000000000}"/>
          </ac:spMkLst>
        </pc:spChg>
        <pc:picChg chg="del">
          <ac:chgData name="Nechtman, Wyatt" userId="S::snechtman3@gatech.edu::16637e90-4919-4803-8b6a-9cba2d5b63e2" providerId="AD" clId="Web-{A89E2862-6492-BBE9-0705-97315221978E}" dt="2022-10-17T17:20:44.471" v="302"/>
          <ac:picMkLst>
            <pc:docMk/>
            <pc:sldMk cId="1073297512" sldId="640"/>
            <ac:picMk id="2" creationId="{F2E0227C-7C58-453C-6F95-46BD4B0A6A2D}"/>
          </ac:picMkLst>
        </pc:picChg>
        <pc:picChg chg="add mod">
          <ac:chgData name="Nechtman, Wyatt" userId="S::snechtman3@gatech.edu::16637e90-4919-4803-8b6a-9cba2d5b63e2" providerId="AD" clId="Web-{A89E2862-6492-BBE9-0705-97315221978E}" dt="2022-10-17T17:21:10.206" v="312" actId="1076"/>
          <ac:picMkLst>
            <pc:docMk/>
            <pc:sldMk cId="1073297512" sldId="640"/>
            <ac:picMk id="4" creationId="{1364531A-D632-9882-B33D-249387E757E3}"/>
          </ac:picMkLst>
        </pc:picChg>
        <pc:picChg chg="add mod">
          <ac:chgData name="Nechtman, Wyatt" userId="S::snechtman3@gatech.edu::16637e90-4919-4803-8b6a-9cba2d5b63e2" providerId="AD" clId="Web-{A89E2862-6492-BBE9-0705-97315221978E}" dt="2022-10-17T17:21:18.128" v="315" actId="1076"/>
          <ac:picMkLst>
            <pc:docMk/>
            <pc:sldMk cId="1073297512" sldId="640"/>
            <ac:picMk id="5" creationId="{3F561FA0-1548-3725-4E42-8EA035EBB835}"/>
          </ac:picMkLst>
        </pc:picChg>
      </pc:sldChg>
    </pc:docChg>
  </pc:docChgLst>
  <pc:docChgLst>
    <pc:chgData name="Mitchell, Walter" userId="S::wmitchell39@gatech.edu::4144281c-cfcb-49ab-a5d3-c03e07176d75" providerId="AD" clId="Web-{7A3A2330-89AE-4860-8FF1-F077A7E00FC9}"/>
    <pc:docChg chg="modSld">
      <pc:chgData name="Mitchell, Walter" userId="S::wmitchell39@gatech.edu::4144281c-cfcb-49ab-a5d3-c03e07176d75" providerId="AD" clId="Web-{7A3A2330-89AE-4860-8FF1-F077A7E00FC9}" dt="2022-10-17T17:43:09.439" v="5" actId="1076"/>
      <pc:docMkLst>
        <pc:docMk/>
      </pc:docMkLst>
      <pc:sldChg chg="addSp delSp modSp">
        <pc:chgData name="Mitchell, Walter" userId="S::wmitchell39@gatech.edu::4144281c-cfcb-49ab-a5d3-c03e07176d75" providerId="AD" clId="Web-{7A3A2330-89AE-4860-8FF1-F077A7E00FC9}" dt="2022-10-17T17:43:09.439" v="5" actId="1076"/>
        <pc:sldMkLst>
          <pc:docMk/>
          <pc:sldMk cId="1020939194" sldId="626"/>
        </pc:sldMkLst>
        <pc:picChg chg="del">
          <ac:chgData name="Mitchell, Walter" userId="S::wmitchell39@gatech.edu::4144281c-cfcb-49ab-a5d3-c03e07176d75" providerId="AD" clId="Web-{7A3A2330-89AE-4860-8FF1-F077A7E00FC9}" dt="2022-10-17T17:41:34.513" v="0"/>
          <ac:picMkLst>
            <pc:docMk/>
            <pc:sldMk cId="1020939194" sldId="626"/>
            <ac:picMk id="4" creationId="{589C2915-CE03-F1B0-8E0D-C07F75923290}"/>
          </ac:picMkLst>
        </pc:picChg>
        <pc:picChg chg="add mod">
          <ac:chgData name="Mitchell, Walter" userId="S::wmitchell39@gatech.edu::4144281c-cfcb-49ab-a5d3-c03e07176d75" providerId="AD" clId="Web-{7A3A2330-89AE-4860-8FF1-F077A7E00FC9}" dt="2022-10-17T17:43:09.439" v="5" actId="1076"/>
          <ac:picMkLst>
            <pc:docMk/>
            <pc:sldMk cId="1020939194" sldId="626"/>
            <ac:picMk id="6" creationId="{4EB9994E-643E-3FD2-BA5C-A477F41B61AB}"/>
          </ac:picMkLst>
        </pc:picChg>
      </pc:sldChg>
    </pc:docChg>
  </pc:docChgLst>
  <pc:docChgLst>
    <pc:chgData name="Nechtman, Wyatt" userId="S::snechtman3@gatech.edu::16637e90-4919-4803-8b6a-9cba2d5b63e2" providerId="AD" clId="Web-{F50F39A4-409A-9456-E102-A92369FC7DA0}"/>
    <pc:docChg chg="modSld">
      <pc:chgData name="Nechtman, Wyatt" userId="S::snechtman3@gatech.edu::16637e90-4919-4803-8b6a-9cba2d5b63e2" providerId="AD" clId="Web-{F50F39A4-409A-9456-E102-A92369FC7DA0}" dt="2022-10-18T14:30:12.202" v="4" actId="14100"/>
      <pc:docMkLst>
        <pc:docMk/>
      </pc:docMkLst>
      <pc:sldChg chg="addSp modSp">
        <pc:chgData name="Nechtman, Wyatt" userId="S::snechtman3@gatech.edu::16637e90-4919-4803-8b6a-9cba2d5b63e2" providerId="AD" clId="Web-{F50F39A4-409A-9456-E102-A92369FC7DA0}" dt="2022-10-18T14:30:12.202" v="4" actId="14100"/>
        <pc:sldMkLst>
          <pc:docMk/>
          <pc:sldMk cId="1374076561" sldId="625"/>
        </pc:sldMkLst>
        <pc:picChg chg="mod">
          <ac:chgData name="Nechtman, Wyatt" userId="S::snechtman3@gatech.edu::16637e90-4919-4803-8b6a-9cba2d5b63e2" providerId="AD" clId="Web-{F50F39A4-409A-9456-E102-A92369FC7DA0}" dt="2022-10-18T14:29:48.012" v="0" actId="14100"/>
          <ac:picMkLst>
            <pc:docMk/>
            <pc:sldMk cId="1374076561" sldId="625"/>
            <ac:picMk id="4" creationId="{E755EB4F-D3D1-6D02-2CBD-ECC55AFDB229}"/>
          </ac:picMkLst>
        </pc:picChg>
        <pc:picChg chg="add mod">
          <ac:chgData name="Nechtman, Wyatt" userId="S::snechtman3@gatech.edu::16637e90-4919-4803-8b6a-9cba2d5b63e2" providerId="AD" clId="Web-{F50F39A4-409A-9456-E102-A92369FC7DA0}" dt="2022-10-18T14:30:12.202" v="4" actId="14100"/>
          <ac:picMkLst>
            <pc:docMk/>
            <pc:sldMk cId="1374076561" sldId="625"/>
            <ac:picMk id="5" creationId="{CAB5FBCF-5EBA-0F81-B4CA-FEAA728BA986}"/>
          </ac:picMkLst>
        </pc:picChg>
      </pc:sldChg>
    </pc:docChg>
  </pc:docChgLst>
  <pc:docChgLst>
    <pc:chgData name="Nechtman, Wyatt" userId="16637e90-4919-4803-8b6a-9cba2d5b63e2" providerId="ADAL" clId="{AFC2A836-374D-4346-8703-147957938723}"/>
    <pc:docChg chg="modSld">
      <pc:chgData name="Nechtman, Wyatt" userId="16637e90-4919-4803-8b6a-9cba2d5b63e2" providerId="ADAL" clId="{AFC2A836-374D-4346-8703-147957938723}" dt="2022-10-18T23:54:39.150" v="336" actId="20577"/>
      <pc:docMkLst>
        <pc:docMk/>
      </pc:docMkLst>
      <pc:sldChg chg="modSp mod">
        <pc:chgData name="Nechtman, Wyatt" userId="16637e90-4919-4803-8b6a-9cba2d5b63e2" providerId="ADAL" clId="{AFC2A836-374D-4346-8703-147957938723}" dt="2022-10-18T23:54:39.150" v="336" actId="20577"/>
        <pc:sldMkLst>
          <pc:docMk/>
          <pc:sldMk cId="3457507048" sldId="629"/>
        </pc:sldMkLst>
        <pc:spChg chg="mod">
          <ac:chgData name="Nechtman, Wyatt" userId="16637e90-4919-4803-8b6a-9cba2d5b63e2" providerId="ADAL" clId="{AFC2A836-374D-4346-8703-147957938723}" dt="2022-10-18T23:54:39.150" v="336" actId="20577"/>
          <ac:spMkLst>
            <pc:docMk/>
            <pc:sldMk cId="3457507048" sldId="629"/>
            <ac:spMk id="2" creationId="{B38B6E49-5C81-CC71-5E6B-5C87E1FE0D4C}"/>
          </ac:spMkLst>
        </pc:spChg>
      </pc:sldChg>
      <pc:sldChg chg="modSp mod">
        <pc:chgData name="Nechtman, Wyatt" userId="16637e90-4919-4803-8b6a-9cba2d5b63e2" providerId="ADAL" clId="{AFC2A836-374D-4346-8703-147957938723}" dt="2022-10-18T23:52:34.625" v="131" actId="20577"/>
        <pc:sldMkLst>
          <pc:docMk/>
          <pc:sldMk cId="3158442092" sldId="630"/>
        </pc:sldMkLst>
        <pc:spChg chg="mod">
          <ac:chgData name="Nechtman, Wyatt" userId="16637e90-4919-4803-8b6a-9cba2d5b63e2" providerId="ADAL" clId="{AFC2A836-374D-4346-8703-147957938723}" dt="2022-10-18T23:52:34.625" v="131" actId="20577"/>
          <ac:spMkLst>
            <pc:docMk/>
            <pc:sldMk cId="3158442092" sldId="630"/>
            <ac:spMk id="4" creationId="{7CDC18C0-FE06-D8A7-E99E-FE9C01C390A6}"/>
          </ac:spMkLst>
        </pc:spChg>
      </pc:sldChg>
    </pc:docChg>
  </pc:docChgLst>
  <pc:docChgLst>
    <pc:chgData name="John Crist" userId="7a1140c7-731e-4c71-a373-9603a74858d0" providerId="ADAL" clId="{3B1364BD-0BA7-400C-ACD8-C91182D7D8DA}"/>
    <pc:docChg chg="undo custSel addSld delSld modSld">
      <pc:chgData name="John Crist" userId="7a1140c7-731e-4c71-a373-9603a74858d0" providerId="ADAL" clId="{3B1364BD-0BA7-400C-ACD8-C91182D7D8DA}" dt="2022-10-11T00:20:03.710" v="908" actId="20577"/>
      <pc:docMkLst>
        <pc:docMk/>
      </pc:docMkLst>
      <pc:sldChg chg="modSp mod">
        <pc:chgData name="John Crist" userId="7a1140c7-731e-4c71-a373-9603a74858d0" providerId="ADAL" clId="{3B1364BD-0BA7-400C-ACD8-C91182D7D8DA}" dt="2022-10-11T00:15:11.690" v="112" actId="20577"/>
        <pc:sldMkLst>
          <pc:docMk/>
          <pc:sldMk cId="2219437161" sldId="569"/>
        </pc:sldMkLst>
        <pc:spChg chg="mod">
          <ac:chgData name="John Crist" userId="7a1140c7-731e-4c71-a373-9603a74858d0" providerId="ADAL" clId="{3B1364BD-0BA7-400C-ACD8-C91182D7D8DA}" dt="2022-10-11T00:14:53.170" v="55" actId="20577"/>
          <ac:spMkLst>
            <pc:docMk/>
            <pc:sldMk cId="2219437161" sldId="569"/>
            <ac:spMk id="2" creationId="{9C0E95FB-AFDA-C24E-BDC1-87184FFF62A0}"/>
          </ac:spMkLst>
        </pc:spChg>
        <pc:spChg chg="mod">
          <ac:chgData name="John Crist" userId="7a1140c7-731e-4c71-a373-9603a74858d0" providerId="ADAL" clId="{3B1364BD-0BA7-400C-ACD8-C91182D7D8DA}" dt="2022-10-11T00:15:11.690" v="112" actId="20577"/>
          <ac:spMkLst>
            <pc:docMk/>
            <pc:sldMk cId="2219437161" sldId="569"/>
            <ac:spMk id="3" creationId="{B7E66134-3B68-CA46-9583-81F439EB81A2}"/>
          </ac:spMkLst>
        </pc:spChg>
      </pc:sldChg>
      <pc:sldChg chg="del">
        <pc:chgData name="John Crist" userId="7a1140c7-731e-4c71-a373-9603a74858d0" providerId="ADAL" clId="{3B1364BD-0BA7-400C-ACD8-C91182D7D8DA}" dt="2022-10-10T23:52:47.778" v="6" actId="47"/>
        <pc:sldMkLst>
          <pc:docMk/>
          <pc:sldMk cId="34082690" sldId="620"/>
        </pc:sldMkLst>
      </pc:sldChg>
      <pc:sldChg chg="del">
        <pc:chgData name="John Crist" userId="7a1140c7-731e-4c71-a373-9603a74858d0" providerId="ADAL" clId="{3B1364BD-0BA7-400C-ACD8-C91182D7D8DA}" dt="2022-10-10T23:52:48.189" v="7" actId="47"/>
        <pc:sldMkLst>
          <pc:docMk/>
          <pc:sldMk cId="4097479158" sldId="621"/>
        </pc:sldMkLst>
      </pc:sldChg>
      <pc:sldChg chg="addSp delSp modSp mod">
        <pc:chgData name="John Crist" userId="7a1140c7-731e-4c71-a373-9603a74858d0" providerId="ADAL" clId="{3B1364BD-0BA7-400C-ACD8-C91182D7D8DA}" dt="2022-10-11T00:17:55.774" v="436" actId="20577"/>
        <pc:sldMkLst>
          <pc:docMk/>
          <pc:sldMk cId="1598303294" sldId="624"/>
        </pc:sldMkLst>
        <pc:spChg chg="add mod">
          <ac:chgData name="John Crist" userId="7a1140c7-731e-4c71-a373-9603a74858d0" providerId="ADAL" clId="{3B1364BD-0BA7-400C-ACD8-C91182D7D8DA}" dt="2022-10-11T00:17:55.774" v="436" actId="20577"/>
          <ac:spMkLst>
            <pc:docMk/>
            <pc:sldMk cId="1598303294" sldId="624"/>
            <ac:spMk id="2" creationId="{9FA55DF1-167B-577B-344E-CC1B424D89A8}"/>
          </ac:spMkLst>
        </pc:spChg>
        <pc:spChg chg="mod">
          <ac:chgData name="John Crist" userId="7a1140c7-731e-4c71-a373-9603a74858d0" providerId="ADAL" clId="{3B1364BD-0BA7-400C-ACD8-C91182D7D8DA}" dt="2022-10-11T00:15:28.421" v="130" actId="20577"/>
          <ac:spMkLst>
            <pc:docMk/>
            <pc:sldMk cId="1598303294" sldId="624"/>
            <ac:spMk id="14" creationId="{00000000-0000-0000-0000-000000000000}"/>
          </ac:spMkLst>
        </pc:spChg>
        <pc:graphicFrameChg chg="del">
          <ac:chgData name="John Crist" userId="7a1140c7-731e-4c71-a373-9603a74858d0" providerId="ADAL" clId="{3B1364BD-0BA7-400C-ACD8-C91182D7D8DA}" dt="2022-10-11T00:15:15.140" v="113" actId="478"/>
          <ac:graphicFrameMkLst>
            <pc:docMk/>
            <pc:sldMk cId="1598303294" sldId="624"/>
            <ac:graphicFrameMk id="7" creationId="{0DCCF415-296C-8068-8A4B-E5B8AAB4B430}"/>
          </ac:graphicFrameMkLst>
        </pc:graphicFrameChg>
        <pc:graphicFrameChg chg="del">
          <ac:chgData name="John Crist" userId="7a1140c7-731e-4c71-a373-9603a74858d0" providerId="ADAL" clId="{3B1364BD-0BA7-400C-ACD8-C91182D7D8DA}" dt="2022-10-11T00:15:23.720" v="115" actId="478"/>
          <ac:graphicFrameMkLst>
            <pc:docMk/>
            <pc:sldMk cId="1598303294" sldId="624"/>
            <ac:graphicFrameMk id="8" creationId="{1DC7C1F6-7C24-8992-FCD7-0FC73877C4FE}"/>
          </ac:graphicFrameMkLst>
        </pc:graphicFrameChg>
        <pc:graphicFrameChg chg="del">
          <ac:chgData name="John Crist" userId="7a1140c7-731e-4c71-a373-9603a74858d0" providerId="ADAL" clId="{3B1364BD-0BA7-400C-ACD8-C91182D7D8DA}" dt="2022-10-11T00:15:20.920" v="114" actId="478"/>
          <ac:graphicFrameMkLst>
            <pc:docMk/>
            <pc:sldMk cId="1598303294" sldId="624"/>
            <ac:graphicFrameMk id="9" creationId="{ABBCF6E6-1037-8A3A-EF40-E1972D173C74}"/>
          </ac:graphicFrameMkLst>
        </pc:graphicFrameChg>
      </pc:sldChg>
      <pc:sldChg chg="del">
        <pc:chgData name="John Crist" userId="7a1140c7-731e-4c71-a373-9603a74858d0" providerId="ADAL" clId="{3B1364BD-0BA7-400C-ACD8-C91182D7D8DA}" dt="2022-10-10T23:52:47.355" v="5" actId="47"/>
        <pc:sldMkLst>
          <pc:docMk/>
          <pc:sldMk cId="915377496" sldId="625"/>
        </pc:sldMkLst>
      </pc:sldChg>
      <pc:sldChg chg="addSp modSp add mod">
        <pc:chgData name="John Crist" userId="7a1140c7-731e-4c71-a373-9603a74858d0" providerId="ADAL" clId="{3B1364BD-0BA7-400C-ACD8-C91182D7D8DA}" dt="2022-10-11T00:19:23.739" v="767" actId="20577"/>
        <pc:sldMkLst>
          <pc:docMk/>
          <pc:sldMk cId="1374076561" sldId="625"/>
        </pc:sldMkLst>
        <pc:spChg chg="add mod">
          <ac:chgData name="John Crist" userId="7a1140c7-731e-4c71-a373-9603a74858d0" providerId="ADAL" clId="{3B1364BD-0BA7-400C-ACD8-C91182D7D8DA}" dt="2022-10-11T00:19:23.739" v="767" actId="20577"/>
          <ac:spMkLst>
            <pc:docMk/>
            <pc:sldMk cId="1374076561" sldId="625"/>
            <ac:spMk id="2" creationId="{F1847A6D-4B84-9027-735A-EFA3F10C7EAF}"/>
          </ac:spMkLst>
        </pc:spChg>
        <pc:spChg chg="mod">
          <ac:chgData name="John Crist" userId="7a1140c7-731e-4c71-a373-9603a74858d0" providerId="ADAL" clId="{3B1364BD-0BA7-400C-ACD8-C91182D7D8DA}" dt="2022-10-11T00:15:39.187" v="146" actId="20577"/>
          <ac:spMkLst>
            <pc:docMk/>
            <pc:sldMk cId="1374076561" sldId="625"/>
            <ac:spMk id="14" creationId="{00000000-0000-0000-0000-000000000000}"/>
          </ac:spMkLst>
        </pc:spChg>
      </pc:sldChg>
      <pc:sldChg chg="addSp modSp add mod">
        <pc:chgData name="John Crist" userId="7a1140c7-731e-4c71-a373-9603a74858d0" providerId="ADAL" clId="{3B1364BD-0BA7-400C-ACD8-C91182D7D8DA}" dt="2022-10-11T00:19:52.516" v="871" actId="20577"/>
        <pc:sldMkLst>
          <pc:docMk/>
          <pc:sldMk cId="1020939194" sldId="626"/>
        </pc:sldMkLst>
        <pc:spChg chg="add mod">
          <ac:chgData name="John Crist" userId="7a1140c7-731e-4c71-a373-9603a74858d0" providerId="ADAL" clId="{3B1364BD-0BA7-400C-ACD8-C91182D7D8DA}" dt="2022-10-11T00:19:52.516" v="871" actId="20577"/>
          <ac:spMkLst>
            <pc:docMk/>
            <pc:sldMk cId="1020939194" sldId="626"/>
            <ac:spMk id="2" creationId="{6D21BA48-F238-9098-2CC0-6ECD861F6E11}"/>
          </ac:spMkLst>
        </pc:spChg>
        <pc:spChg chg="mod">
          <ac:chgData name="John Crist" userId="7a1140c7-731e-4c71-a373-9603a74858d0" providerId="ADAL" clId="{3B1364BD-0BA7-400C-ACD8-C91182D7D8DA}" dt="2022-10-11T00:15:52.890" v="160" actId="20577"/>
          <ac:spMkLst>
            <pc:docMk/>
            <pc:sldMk cId="1020939194" sldId="626"/>
            <ac:spMk id="14" creationId="{00000000-0000-0000-0000-000000000000}"/>
          </ac:spMkLst>
        </pc:spChg>
      </pc:sldChg>
      <pc:sldChg chg="del">
        <pc:chgData name="John Crist" userId="7a1140c7-731e-4c71-a373-9603a74858d0" providerId="ADAL" clId="{3B1364BD-0BA7-400C-ACD8-C91182D7D8DA}" dt="2022-10-10T23:52:46.955" v="3" actId="47"/>
        <pc:sldMkLst>
          <pc:docMk/>
          <pc:sldMk cId="3314984892" sldId="626"/>
        </pc:sldMkLst>
      </pc:sldChg>
      <pc:sldChg chg="del">
        <pc:chgData name="John Crist" userId="7a1140c7-731e-4c71-a373-9603a74858d0" providerId="ADAL" clId="{3B1364BD-0BA7-400C-ACD8-C91182D7D8DA}" dt="2022-10-10T23:52:47.164" v="4" actId="47"/>
        <pc:sldMkLst>
          <pc:docMk/>
          <pc:sldMk cId="2396819071" sldId="627"/>
        </pc:sldMkLst>
      </pc:sldChg>
      <pc:sldChg chg="addSp modSp add mod">
        <pc:chgData name="John Crist" userId="7a1140c7-731e-4c71-a373-9603a74858d0" providerId="ADAL" clId="{3B1364BD-0BA7-400C-ACD8-C91182D7D8DA}" dt="2022-10-11T00:19:43.365" v="861" actId="20577"/>
        <pc:sldMkLst>
          <pc:docMk/>
          <pc:sldMk cId="2701143846" sldId="627"/>
        </pc:sldMkLst>
        <pc:spChg chg="add mod">
          <ac:chgData name="John Crist" userId="7a1140c7-731e-4c71-a373-9603a74858d0" providerId="ADAL" clId="{3B1364BD-0BA7-400C-ACD8-C91182D7D8DA}" dt="2022-10-11T00:19:43.365" v="861" actId="20577"/>
          <ac:spMkLst>
            <pc:docMk/>
            <pc:sldMk cId="2701143846" sldId="627"/>
            <ac:spMk id="2" creationId="{4A800FC1-D87E-4ED4-6540-32F8D8C08A24}"/>
          </ac:spMkLst>
        </pc:spChg>
        <pc:spChg chg="mod">
          <ac:chgData name="John Crist" userId="7a1140c7-731e-4c71-a373-9603a74858d0" providerId="ADAL" clId="{3B1364BD-0BA7-400C-ACD8-C91182D7D8DA}" dt="2022-10-11T00:16:03.745" v="190" actId="20577"/>
          <ac:spMkLst>
            <pc:docMk/>
            <pc:sldMk cId="2701143846" sldId="627"/>
            <ac:spMk id="14" creationId="{00000000-0000-0000-0000-000000000000}"/>
          </ac:spMkLst>
        </pc:spChg>
      </pc:sldChg>
      <pc:sldChg chg="del">
        <pc:chgData name="John Crist" userId="7a1140c7-731e-4c71-a373-9603a74858d0" providerId="ADAL" clId="{3B1364BD-0BA7-400C-ACD8-C91182D7D8DA}" dt="2022-10-10T23:52:46.606" v="1" actId="47"/>
        <pc:sldMkLst>
          <pc:docMk/>
          <pc:sldMk cId="2432080917" sldId="628"/>
        </pc:sldMkLst>
      </pc:sldChg>
      <pc:sldChg chg="addSp modSp add mod">
        <pc:chgData name="John Crist" userId="7a1140c7-731e-4c71-a373-9603a74858d0" providerId="ADAL" clId="{3B1364BD-0BA7-400C-ACD8-C91182D7D8DA}" dt="2022-10-11T00:18:38.201" v="625" actId="20577"/>
        <pc:sldMkLst>
          <pc:docMk/>
          <pc:sldMk cId="3073306269" sldId="628"/>
        </pc:sldMkLst>
        <pc:spChg chg="add mod">
          <ac:chgData name="John Crist" userId="7a1140c7-731e-4c71-a373-9603a74858d0" providerId="ADAL" clId="{3B1364BD-0BA7-400C-ACD8-C91182D7D8DA}" dt="2022-10-11T00:18:38.201" v="625" actId="20577"/>
          <ac:spMkLst>
            <pc:docMk/>
            <pc:sldMk cId="3073306269" sldId="628"/>
            <ac:spMk id="2" creationId="{8696C427-6ACC-94F5-2C8E-34BDEDF0C81C}"/>
          </ac:spMkLst>
        </pc:spChg>
        <pc:spChg chg="mod">
          <ac:chgData name="John Crist" userId="7a1140c7-731e-4c71-a373-9603a74858d0" providerId="ADAL" clId="{3B1364BD-0BA7-400C-ACD8-C91182D7D8DA}" dt="2022-10-11T00:16:10.728" v="199" actId="20577"/>
          <ac:spMkLst>
            <pc:docMk/>
            <pc:sldMk cId="3073306269" sldId="628"/>
            <ac:spMk id="14" creationId="{00000000-0000-0000-0000-000000000000}"/>
          </ac:spMkLst>
        </pc:spChg>
      </pc:sldChg>
      <pc:sldChg chg="del">
        <pc:chgData name="John Crist" userId="7a1140c7-731e-4c71-a373-9603a74858d0" providerId="ADAL" clId="{3B1364BD-0BA7-400C-ACD8-C91182D7D8DA}" dt="2022-10-10T23:52:46.712" v="2" actId="47"/>
        <pc:sldMkLst>
          <pc:docMk/>
          <pc:sldMk cId="1362749752" sldId="629"/>
        </pc:sldMkLst>
      </pc:sldChg>
      <pc:sldChg chg="addSp modSp add mod">
        <pc:chgData name="John Crist" userId="7a1140c7-731e-4c71-a373-9603a74858d0" providerId="ADAL" clId="{3B1364BD-0BA7-400C-ACD8-C91182D7D8DA}" dt="2022-10-11T00:20:03.710" v="908" actId="20577"/>
        <pc:sldMkLst>
          <pc:docMk/>
          <pc:sldMk cId="3457507048" sldId="629"/>
        </pc:sldMkLst>
        <pc:spChg chg="add mod">
          <ac:chgData name="John Crist" userId="7a1140c7-731e-4c71-a373-9603a74858d0" providerId="ADAL" clId="{3B1364BD-0BA7-400C-ACD8-C91182D7D8DA}" dt="2022-10-11T00:20:03.710" v="908" actId="20577"/>
          <ac:spMkLst>
            <pc:docMk/>
            <pc:sldMk cId="3457507048" sldId="629"/>
            <ac:spMk id="2" creationId="{B38B6E49-5C81-CC71-5E6B-5C87E1FE0D4C}"/>
          </ac:spMkLst>
        </pc:spChg>
        <pc:spChg chg="mod">
          <ac:chgData name="John Crist" userId="7a1140c7-731e-4c71-a373-9603a74858d0" providerId="ADAL" clId="{3B1364BD-0BA7-400C-ACD8-C91182D7D8DA}" dt="2022-10-11T00:16:21.703" v="222" actId="20577"/>
          <ac:spMkLst>
            <pc:docMk/>
            <pc:sldMk cId="3457507048" sldId="629"/>
            <ac:spMk id="14" creationId="{00000000-0000-0000-0000-000000000000}"/>
          </ac:spMkLst>
        </pc:spChg>
      </pc:sldChg>
      <pc:sldChg chg="addSp delSp modSp add mod">
        <pc:chgData name="John Crist" userId="7a1140c7-731e-4c71-a373-9603a74858d0" providerId="ADAL" clId="{3B1364BD-0BA7-400C-ACD8-C91182D7D8DA}" dt="2022-10-11T00:17:38.887" v="412" actId="1035"/>
        <pc:sldMkLst>
          <pc:docMk/>
          <pc:sldMk cId="3158442092" sldId="630"/>
        </pc:sldMkLst>
        <pc:spChg chg="add del mod">
          <ac:chgData name="John Crist" userId="7a1140c7-731e-4c71-a373-9603a74858d0" providerId="ADAL" clId="{3B1364BD-0BA7-400C-ACD8-C91182D7D8DA}" dt="2022-10-11T00:16:39.604" v="236"/>
          <ac:spMkLst>
            <pc:docMk/>
            <pc:sldMk cId="3158442092" sldId="630"/>
            <ac:spMk id="2" creationId="{1F3E2B0F-0368-0F18-36BE-10E9DF72F32C}"/>
          </ac:spMkLst>
        </pc:spChg>
        <pc:spChg chg="add mod">
          <ac:chgData name="John Crist" userId="7a1140c7-731e-4c71-a373-9603a74858d0" providerId="ADAL" clId="{3B1364BD-0BA7-400C-ACD8-C91182D7D8DA}" dt="2022-10-11T00:17:38.887" v="412" actId="1035"/>
          <ac:spMkLst>
            <pc:docMk/>
            <pc:sldMk cId="3158442092" sldId="630"/>
            <ac:spMk id="4" creationId="{7CDC18C0-FE06-D8A7-E99E-FE9C01C390A6}"/>
          </ac:spMkLst>
        </pc:spChg>
        <pc:spChg chg="mod">
          <ac:chgData name="John Crist" userId="7a1140c7-731e-4c71-a373-9603a74858d0" providerId="ADAL" clId="{3B1364BD-0BA7-400C-ACD8-C91182D7D8DA}" dt="2022-10-11T00:16:28.577" v="233" actId="20577"/>
          <ac:spMkLst>
            <pc:docMk/>
            <pc:sldMk cId="3158442092" sldId="630"/>
            <ac:spMk id="14" creationId="{00000000-0000-0000-0000-000000000000}"/>
          </ac:spMkLst>
        </pc:spChg>
      </pc:sldChg>
      <pc:sldChg chg="del">
        <pc:chgData name="John Crist" userId="7a1140c7-731e-4c71-a373-9603a74858d0" providerId="ADAL" clId="{3B1364BD-0BA7-400C-ACD8-C91182D7D8DA}" dt="2022-10-10T23:52:48.567" v="8" actId="47"/>
        <pc:sldMkLst>
          <pc:docMk/>
          <pc:sldMk cId="4278973613" sldId="630"/>
        </pc:sldMkLst>
      </pc:sldChg>
      <pc:sldChg chg="del">
        <pc:chgData name="John Crist" userId="7a1140c7-731e-4c71-a373-9603a74858d0" providerId="ADAL" clId="{3B1364BD-0BA7-400C-ACD8-C91182D7D8DA}" dt="2022-10-10T23:52:46.162" v="0" actId="47"/>
        <pc:sldMkLst>
          <pc:docMk/>
          <pc:sldMk cId="3547968005" sldId="631"/>
        </pc:sldMkLst>
      </pc:sldChg>
    </pc:docChg>
  </pc:docChgLst>
  <pc:docChgLst>
    <pc:chgData name="Mitchell, Walter" userId="S::wmitchell39@gatech.edu::4144281c-cfcb-49ab-a5d3-c03e07176d75" providerId="AD" clId="Web-{9CED7024-C8EF-40E5-B837-4510F6A819DC}"/>
    <pc:docChg chg="addSld delSld modSld">
      <pc:chgData name="Mitchell, Walter" userId="S::wmitchell39@gatech.edu::4144281c-cfcb-49ab-a5d3-c03e07176d75" providerId="AD" clId="Web-{9CED7024-C8EF-40E5-B837-4510F6A819DC}" dt="2022-10-12T01:05:55.105" v="305" actId="20577"/>
      <pc:docMkLst>
        <pc:docMk/>
      </pc:docMkLst>
      <pc:sldChg chg="modSp">
        <pc:chgData name="Mitchell, Walter" userId="S::wmitchell39@gatech.edu::4144281c-cfcb-49ab-a5d3-c03e07176d75" providerId="AD" clId="Web-{9CED7024-C8EF-40E5-B837-4510F6A819DC}" dt="2022-10-12T00:46:13.571" v="38" actId="20577"/>
        <pc:sldMkLst>
          <pc:docMk/>
          <pc:sldMk cId="1020939194" sldId="626"/>
        </pc:sldMkLst>
        <pc:spChg chg="mod">
          <ac:chgData name="Mitchell, Walter" userId="S::wmitchell39@gatech.edu::4144281c-cfcb-49ab-a5d3-c03e07176d75" providerId="AD" clId="Web-{9CED7024-C8EF-40E5-B837-4510F6A819DC}" dt="2022-10-12T00:46:13.571" v="38" actId="20577"/>
          <ac:spMkLst>
            <pc:docMk/>
            <pc:sldMk cId="1020939194" sldId="626"/>
            <ac:spMk id="2" creationId="{6D21BA48-F238-9098-2CC0-6ECD861F6E11}"/>
          </ac:spMkLst>
        </pc:spChg>
      </pc:sldChg>
      <pc:sldChg chg="new del">
        <pc:chgData name="Mitchell, Walter" userId="S::wmitchell39@gatech.edu::4144281c-cfcb-49ab-a5d3-c03e07176d75" providerId="AD" clId="Web-{9CED7024-C8EF-40E5-B837-4510F6A819DC}" dt="2022-10-12T00:46:25.540" v="41"/>
        <pc:sldMkLst>
          <pc:docMk/>
          <pc:sldMk cId="1744671455" sldId="631"/>
        </pc:sldMkLst>
      </pc:sldChg>
      <pc:sldChg chg="addSp delSp modSp add replId">
        <pc:chgData name="Mitchell, Walter" userId="S::wmitchell39@gatech.edu::4144281c-cfcb-49ab-a5d3-c03e07176d75" providerId="AD" clId="Web-{9CED7024-C8EF-40E5-B837-4510F6A819DC}" dt="2022-10-12T01:05:55.105" v="305" actId="20577"/>
        <pc:sldMkLst>
          <pc:docMk/>
          <pc:sldMk cId="1120474137" sldId="632"/>
        </pc:sldMkLst>
        <pc:spChg chg="del">
          <ac:chgData name="Mitchell, Walter" userId="S::wmitchell39@gatech.edu::4144281c-cfcb-49ab-a5d3-c03e07176d75" providerId="AD" clId="Web-{9CED7024-C8EF-40E5-B837-4510F6A819DC}" dt="2022-10-12T00:46:35.134" v="45"/>
          <ac:spMkLst>
            <pc:docMk/>
            <pc:sldMk cId="1120474137" sldId="632"/>
            <ac:spMk id="2" creationId="{6D21BA48-F238-9098-2CC0-6ECD861F6E11}"/>
          </ac:spMkLst>
        </pc:spChg>
        <pc:spChg chg="add mod">
          <ac:chgData name="Mitchell, Walter" userId="S::wmitchell39@gatech.edu::4144281c-cfcb-49ab-a5d3-c03e07176d75" providerId="AD" clId="Web-{9CED7024-C8EF-40E5-B837-4510F6A819DC}" dt="2022-10-12T01:00:01.798" v="195" actId="1076"/>
          <ac:spMkLst>
            <pc:docMk/>
            <pc:sldMk cId="1120474137" sldId="632"/>
            <ac:spMk id="6" creationId="{FE6C6765-658B-8DF2-92FC-666FB7C4A0A6}"/>
          </ac:spMkLst>
        </pc:spChg>
        <pc:spChg chg="add mod">
          <ac:chgData name="Mitchell, Walter" userId="S::wmitchell39@gatech.edu::4144281c-cfcb-49ab-a5d3-c03e07176d75" providerId="AD" clId="Web-{9CED7024-C8EF-40E5-B837-4510F6A819DC}" dt="2022-10-12T01:02:22.771" v="243" actId="1076"/>
          <ac:spMkLst>
            <pc:docMk/>
            <pc:sldMk cId="1120474137" sldId="632"/>
            <ac:spMk id="8" creationId="{01F0F482-1AC3-6078-22C1-395631E9D6A8}"/>
          </ac:spMkLst>
        </pc:spChg>
        <pc:spChg chg="add mod">
          <ac:chgData name="Mitchell, Walter" userId="S::wmitchell39@gatech.edu::4144281c-cfcb-49ab-a5d3-c03e07176d75" providerId="AD" clId="Web-{9CED7024-C8EF-40E5-B837-4510F6A819DC}" dt="2022-10-12T01:00:05.532" v="196" actId="1076"/>
          <ac:spMkLst>
            <pc:docMk/>
            <pc:sldMk cId="1120474137" sldId="632"/>
            <ac:spMk id="9" creationId="{7C12873E-1BAF-3651-BF73-9AFCF2C6B12E}"/>
          </ac:spMkLst>
        </pc:spChg>
        <pc:spChg chg="add mod">
          <ac:chgData name="Mitchell, Walter" userId="S::wmitchell39@gatech.edu::4144281c-cfcb-49ab-a5d3-c03e07176d75" providerId="AD" clId="Web-{9CED7024-C8EF-40E5-B837-4510F6A819DC}" dt="2022-10-12T01:01:12.237" v="228" actId="20577"/>
          <ac:spMkLst>
            <pc:docMk/>
            <pc:sldMk cId="1120474137" sldId="632"/>
            <ac:spMk id="10" creationId="{A490305F-7969-DB8C-17A5-DFFCBF53A606}"/>
          </ac:spMkLst>
        </pc:spChg>
        <pc:spChg chg="add mod">
          <ac:chgData name="Mitchell, Walter" userId="S::wmitchell39@gatech.edu::4144281c-cfcb-49ab-a5d3-c03e07176d75" providerId="AD" clId="Web-{9CED7024-C8EF-40E5-B837-4510F6A819DC}" dt="2022-10-12T01:04:39.791" v="288" actId="20577"/>
          <ac:spMkLst>
            <pc:docMk/>
            <pc:sldMk cId="1120474137" sldId="632"/>
            <ac:spMk id="11" creationId="{1C5CFEBD-FD09-696E-BC0B-E8DDD76D9C12}"/>
          </ac:spMkLst>
        </pc:spChg>
        <pc:spChg chg="add mod">
          <ac:chgData name="Mitchell, Walter" userId="S::wmitchell39@gatech.edu::4144281c-cfcb-49ab-a5d3-c03e07176d75" providerId="AD" clId="Web-{9CED7024-C8EF-40E5-B837-4510F6A819DC}" dt="2022-10-12T01:05:55.105" v="305" actId="20577"/>
          <ac:spMkLst>
            <pc:docMk/>
            <pc:sldMk cId="1120474137" sldId="632"/>
            <ac:spMk id="12" creationId="{E49B103F-462B-1375-E3E2-09AF9752CCB5}"/>
          </ac:spMkLst>
        </pc:spChg>
        <pc:spChg chg="mod">
          <ac:chgData name="Mitchell, Walter" userId="S::wmitchell39@gatech.edu::4144281c-cfcb-49ab-a5d3-c03e07176d75" providerId="AD" clId="Web-{9CED7024-C8EF-40E5-B837-4510F6A819DC}" dt="2022-10-12T00:46:30.916" v="43" actId="20577"/>
          <ac:spMkLst>
            <pc:docMk/>
            <pc:sldMk cId="1120474137" sldId="632"/>
            <ac:spMk id="14" creationId="{00000000-0000-0000-0000-000000000000}"/>
          </ac:spMkLst>
        </pc:spChg>
        <pc:graphicFrameChg chg="del">
          <ac:chgData name="Mitchell, Walter" userId="S::wmitchell39@gatech.edu::4144281c-cfcb-49ab-a5d3-c03e07176d75" providerId="AD" clId="Web-{9CED7024-C8EF-40E5-B837-4510F6A819DC}" dt="2022-10-12T00:46:32.166" v="44"/>
          <ac:graphicFrameMkLst>
            <pc:docMk/>
            <pc:sldMk cId="1120474137" sldId="632"/>
            <ac:graphicFrameMk id="5" creationId="{56219D8E-DD47-C7FC-B43F-E930C7571D5C}"/>
          </ac:graphicFrameMkLst>
        </pc:graphicFrameChg>
        <pc:picChg chg="add mod">
          <ac:chgData name="Mitchell, Walter" userId="S::wmitchell39@gatech.edu::4144281c-cfcb-49ab-a5d3-c03e07176d75" providerId="AD" clId="Web-{9CED7024-C8EF-40E5-B837-4510F6A819DC}" dt="2022-10-12T01:00:08.548" v="197" actId="1076"/>
          <ac:picMkLst>
            <pc:docMk/>
            <pc:sldMk cId="1120474137" sldId="632"/>
            <ac:picMk id="4" creationId="{7497331C-9ACC-69C0-EE5F-7CB42A21F481}"/>
          </ac:picMkLst>
        </pc:picChg>
        <pc:picChg chg="add mod">
          <ac:chgData name="Mitchell, Walter" userId="S::wmitchell39@gatech.edu::4144281c-cfcb-49ab-a5d3-c03e07176d75" providerId="AD" clId="Web-{9CED7024-C8EF-40E5-B837-4510F6A819DC}" dt="2022-10-12T01:02:38.115" v="246" actId="1076"/>
          <ac:picMkLst>
            <pc:docMk/>
            <pc:sldMk cId="1120474137" sldId="632"/>
            <ac:picMk id="7" creationId="{F951C422-DF8C-8081-06DC-231408A593DC}"/>
          </ac:picMkLst>
        </pc:picChg>
      </pc:sldChg>
    </pc:docChg>
  </pc:docChgLst>
  <pc:docChgLst>
    <pc:chgData name="Mitchell, Walter" userId="S::wmitchell39@gatech.edu::4144281c-cfcb-49ab-a5d3-c03e07176d75" providerId="AD" clId="Web-{A9E507A7-490A-467A-B6EC-8C2641F09AA8}"/>
    <pc:docChg chg="modSld">
      <pc:chgData name="Mitchell, Walter" userId="S::wmitchell39@gatech.edu::4144281c-cfcb-49ab-a5d3-c03e07176d75" providerId="AD" clId="Web-{A9E507A7-490A-467A-B6EC-8C2641F09AA8}" dt="2022-10-16T23:21:17.636" v="9" actId="1076"/>
      <pc:docMkLst>
        <pc:docMk/>
      </pc:docMkLst>
      <pc:sldChg chg="modSp">
        <pc:chgData name="Mitchell, Walter" userId="S::wmitchell39@gatech.edu::4144281c-cfcb-49ab-a5d3-c03e07176d75" providerId="AD" clId="Web-{A9E507A7-490A-467A-B6EC-8C2641F09AA8}" dt="2022-10-16T23:21:17.636" v="9" actId="1076"/>
        <pc:sldMkLst>
          <pc:docMk/>
          <pc:sldMk cId="2701143846" sldId="627"/>
        </pc:sldMkLst>
        <pc:spChg chg="mod">
          <ac:chgData name="Mitchell, Walter" userId="S::wmitchell39@gatech.edu::4144281c-cfcb-49ab-a5d3-c03e07176d75" providerId="AD" clId="Web-{A9E507A7-490A-467A-B6EC-8C2641F09AA8}" dt="2022-10-16T23:21:07.448" v="7" actId="20577"/>
          <ac:spMkLst>
            <pc:docMk/>
            <pc:sldMk cId="2701143846" sldId="627"/>
            <ac:spMk id="2" creationId="{4A800FC1-D87E-4ED4-6540-32F8D8C08A24}"/>
          </ac:spMkLst>
        </pc:spChg>
        <pc:picChg chg="mod">
          <ac:chgData name="Mitchell, Walter" userId="S::wmitchell39@gatech.edu::4144281c-cfcb-49ab-a5d3-c03e07176d75" providerId="AD" clId="Web-{A9E507A7-490A-467A-B6EC-8C2641F09AA8}" dt="2022-10-16T23:21:17.636" v="9" actId="1076"/>
          <ac:picMkLst>
            <pc:docMk/>
            <pc:sldMk cId="2701143846" sldId="627"/>
            <ac:picMk id="5" creationId="{0676B52F-FC18-E08D-9163-F42266CA2D7B}"/>
          </ac:picMkLst>
        </pc:picChg>
      </pc:sldChg>
    </pc:docChg>
  </pc:docChgLst>
  <pc:docChgLst>
    <pc:chgData name="Walker Hills" userId="f91852f6-1baf-462d-a817-5940c87c23da" providerId="ADAL" clId="{8686107E-95A1-6A43-B3BB-EBF294CEB22A}"/>
    <pc:docChg chg="undo custSel modSld">
      <pc:chgData name="Walker Hills" userId="f91852f6-1baf-462d-a817-5940c87c23da" providerId="ADAL" clId="{8686107E-95A1-6A43-B3BB-EBF294CEB22A}" dt="2022-10-19T00:08:34.413" v="14" actId="20577"/>
      <pc:docMkLst>
        <pc:docMk/>
      </pc:docMkLst>
      <pc:sldChg chg="modSp mod">
        <pc:chgData name="Walker Hills" userId="f91852f6-1baf-462d-a817-5940c87c23da" providerId="ADAL" clId="{8686107E-95A1-6A43-B3BB-EBF294CEB22A}" dt="2022-10-19T00:08:34.413" v="14" actId="20577"/>
        <pc:sldMkLst>
          <pc:docMk/>
          <pc:sldMk cId="3457507048" sldId="629"/>
        </pc:sldMkLst>
        <pc:spChg chg="mod">
          <ac:chgData name="Walker Hills" userId="f91852f6-1baf-462d-a817-5940c87c23da" providerId="ADAL" clId="{8686107E-95A1-6A43-B3BB-EBF294CEB22A}" dt="2022-10-19T00:08:34.413" v="14" actId="20577"/>
          <ac:spMkLst>
            <pc:docMk/>
            <pc:sldMk cId="3457507048" sldId="629"/>
            <ac:spMk id="2" creationId="{B38B6E49-5C81-CC71-5E6B-5C87E1FE0D4C}"/>
          </ac:spMkLst>
        </pc:spChg>
      </pc:sldChg>
      <pc:sldChg chg="modSp mod">
        <pc:chgData name="Walker Hills" userId="f91852f6-1baf-462d-a817-5940c87c23da" providerId="ADAL" clId="{8686107E-95A1-6A43-B3BB-EBF294CEB22A}" dt="2022-10-18T23:56:00.139" v="1" actId="2710"/>
        <pc:sldMkLst>
          <pc:docMk/>
          <pc:sldMk cId="3158442092" sldId="630"/>
        </pc:sldMkLst>
        <pc:spChg chg="mod">
          <ac:chgData name="Walker Hills" userId="f91852f6-1baf-462d-a817-5940c87c23da" providerId="ADAL" clId="{8686107E-95A1-6A43-B3BB-EBF294CEB22A}" dt="2022-10-18T23:56:00.139" v="1" actId="2710"/>
          <ac:spMkLst>
            <pc:docMk/>
            <pc:sldMk cId="3158442092" sldId="630"/>
            <ac:spMk id="4" creationId="{7CDC18C0-FE06-D8A7-E99E-FE9C01C390A6}"/>
          </ac:spMkLst>
        </pc:spChg>
      </pc:sldChg>
      <pc:sldChg chg="modSp mod">
        <pc:chgData name="Walker Hills" userId="f91852f6-1baf-462d-a817-5940c87c23da" providerId="ADAL" clId="{8686107E-95A1-6A43-B3BB-EBF294CEB22A}" dt="2022-10-18T23:56:09.891" v="2" actId="2710"/>
        <pc:sldMkLst>
          <pc:docMk/>
          <pc:sldMk cId="3312933729" sldId="636"/>
        </pc:sldMkLst>
        <pc:spChg chg="mod">
          <ac:chgData name="Walker Hills" userId="f91852f6-1baf-462d-a817-5940c87c23da" providerId="ADAL" clId="{8686107E-95A1-6A43-B3BB-EBF294CEB22A}" dt="2022-10-18T23:56:09.891" v="2" actId="2710"/>
          <ac:spMkLst>
            <pc:docMk/>
            <pc:sldMk cId="3312933729" sldId="636"/>
            <ac:spMk id="2" creationId="{B38B6E49-5C81-CC71-5E6B-5C87E1FE0D4C}"/>
          </ac:spMkLst>
        </pc:spChg>
      </pc:sldChg>
    </pc:docChg>
  </pc:docChgLst>
  <pc:docChgLst>
    <pc:chgData name="Mitchell, Walter" userId="S::wmitchell39@gatech.edu::4144281c-cfcb-49ab-a5d3-c03e07176d75" providerId="AD" clId="Web-{7505FAB0-0A76-45AA-A23B-74530E42C33E}"/>
    <pc:docChg chg="modSld">
      <pc:chgData name="Mitchell, Walter" userId="S::wmitchell39@gatech.edu::4144281c-cfcb-49ab-a5d3-c03e07176d75" providerId="AD" clId="Web-{7505FAB0-0A76-45AA-A23B-74530E42C33E}" dt="2022-10-16T23:31:33.701" v="64" actId="20577"/>
      <pc:docMkLst>
        <pc:docMk/>
      </pc:docMkLst>
      <pc:sldChg chg="addSp modSp">
        <pc:chgData name="Mitchell, Walter" userId="S::wmitchell39@gatech.edu::4144281c-cfcb-49ab-a5d3-c03e07176d75" providerId="AD" clId="Web-{7505FAB0-0A76-45AA-A23B-74530E42C33E}" dt="2022-10-16T23:29:30.354" v="4" actId="1076"/>
        <pc:sldMkLst>
          <pc:docMk/>
          <pc:sldMk cId="1020939194" sldId="626"/>
        </pc:sldMkLst>
        <pc:picChg chg="add mod">
          <ac:chgData name="Mitchell, Walter" userId="S::wmitchell39@gatech.edu::4144281c-cfcb-49ab-a5d3-c03e07176d75" providerId="AD" clId="Web-{7505FAB0-0A76-45AA-A23B-74530E42C33E}" dt="2022-10-16T23:29:30.354" v="4" actId="1076"/>
          <ac:picMkLst>
            <pc:docMk/>
            <pc:sldMk cId="1020939194" sldId="626"/>
            <ac:picMk id="4" creationId="{589C2915-CE03-F1B0-8E0D-C07F75923290}"/>
          </ac:picMkLst>
        </pc:picChg>
      </pc:sldChg>
      <pc:sldChg chg="modSp">
        <pc:chgData name="Mitchell, Walter" userId="S::wmitchell39@gatech.edu::4144281c-cfcb-49ab-a5d3-c03e07176d75" providerId="AD" clId="Web-{7505FAB0-0A76-45AA-A23B-74530E42C33E}" dt="2022-10-16T23:31:33.701" v="64" actId="20577"/>
        <pc:sldMkLst>
          <pc:docMk/>
          <pc:sldMk cId="3158442092" sldId="630"/>
        </pc:sldMkLst>
        <pc:spChg chg="mod">
          <ac:chgData name="Mitchell, Walter" userId="S::wmitchell39@gatech.edu::4144281c-cfcb-49ab-a5d3-c03e07176d75" providerId="AD" clId="Web-{7505FAB0-0A76-45AA-A23B-74530E42C33E}" dt="2022-10-16T23:31:33.701" v="64" actId="20577"/>
          <ac:spMkLst>
            <pc:docMk/>
            <pc:sldMk cId="3158442092" sldId="630"/>
            <ac:spMk id="4" creationId="{7CDC18C0-FE06-D8A7-E99E-FE9C01C390A6}"/>
          </ac:spMkLst>
        </pc:spChg>
      </pc:sldChg>
    </pc:docChg>
  </pc:docChgLst>
  <pc:docChgLst>
    <pc:chgData name="Mitchell, Walter" userId="4144281c-cfcb-49ab-a5d3-c03e07176d75" providerId="ADAL" clId="{47A0A0BF-4285-4A43-B431-82E65C82CF22}"/>
    <pc:docChg chg="undo custSel modSld">
      <pc:chgData name="Mitchell, Walter" userId="4144281c-cfcb-49ab-a5d3-c03e07176d75" providerId="ADAL" clId="{47A0A0BF-4285-4A43-B431-82E65C82CF22}" dt="2022-10-19T00:20:38.404" v="80" actId="20577"/>
      <pc:docMkLst>
        <pc:docMk/>
      </pc:docMkLst>
      <pc:sldChg chg="addSp delSp modSp mod">
        <pc:chgData name="Mitchell, Walter" userId="4144281c-cfcb-49ab-a5d3-c03e07176d75" providerId="ADAL" clId="{47A0A0BF-4285-4A43-B431-82E65C82CF22}" dt="2022-10-19T00:20:38.404" v="80" actId="20577"/>
        <pc:sldMkLst>
          <pc:docMk/>
          <pc:sldMk cId="1020939194" sldId="626"/>
        </pc:sldMkLst>
        <pc:spChg chg="mod">
          <ac:chgData name="Mitchell, Walter" userId="4144281c-cfcb-49ab-a5d3-c03e07176d75" providerId="ADAL" clId="{47A0A0BF-4285-4A43-B431-82E65C82CF22}" dt="2022-10-19T00:20:38.404" v="80" actId="20577"/>
          <ac:spMkLst>
            <pc:docMk/>
            <pc:sldMk cId="1020939194" sldId="626"/>
            <ac:spMk id="2" creationId="{6D21BA48-F238-9098-2CC0-6ECD861F6E11}"/>
          </ac:spMkLst>
        </pc:spChg>
        <pc:graphicFrameChg chg="add del mod">
          <ac:chgData name="Mitchell, Walter" userId="4144281c-cfcb-49ab-a5d3-c03e07176d75" providerId="ADAL" clId="{47A0A0BF-4285-4A43-B431-82E65C82CF22}" dt="2022-10-11T12:25:06.842" v="17"/>
          <ac:graphicFrameMkLst>
            <pc:docMk/>
            <pc:sldMk cId="1020939194" sldId="626"/>
            <ac:graphicFrameMk id="4" creationId="{E55C8D1D-CD5F-5085-9625-B3802BB71518}"/>
          </ac:graphicFrameMkLst>
        </pc:graphicFrameChg>
        <pc:graphicFrameChg chg="add mod">
          <ac:chgData name="Mitchell, Walter" userId="4144281c-cfcb-49ab-a5d3-c03e07176d75" providerId="ADAL" clId="{47A0A0BF-4285-4A43-B431-82E65C82CF22}" dt="2022-10-11T12:29:36.535" v="36" actId="1076"/>
          <ac:graphicFrameMkLst>
            <pc:docMk/>
            <pc:sldMk cId="1020939194" sldId="626"/>
            <ac:graphicFrameMk id="5" creationId="{56219D8E-DD47-C7FC-B43F-E930C7571D5C}"/>
          </ac:graphicFrameMkLst>
        </pc:graphicFrameChg>
      </pc:sldChg>
      <pc:sldChg chg="addSp modSp mod">
        <pc:chgData name="Mitchell, Walter" userId="4144281c-cfcb-49ab-a5d3-c03e07176d75" providerId="ADAL" clId="{47A0A0BF-4285-4A43-B431-82E65C82CF22}" dt="2022-10-11T12:30:42.590" v="42"/>
        <pc:sldMkLst>
          <pc:docMk/>
          <pc:sldMk cId="2701143846" sldId="627"/>
        </pc:sldMkLst>
        <pc:spChg chg="mod">
          <ac:chgData name="Mitchell, Walter" userId="4144281c-cfcb-49ab-a5d3-c03e07176d75" providerId="ADAL" clId="{47A0A0BF-4285-4A43-B431-82E65C82CF22}" dt="2022-10-11T12:29:03.632" v="30" actId="1076"/>
          <ac:spMkLst>
            <pc:docMk/>
            <pc:sldMk cId="2701143846" sldId="627"/>
            <ac:spMk id="2" creationId="{4A800FC1-D87E-4ED4-6540-32F8D8C08A24}"/>
          </ac:spMkLst>
        </pc:spChg>
        <pc:graphicFrameChg chg="add mod">
          <ac:chgData name="Mitchell, Walter" userId="4144281c-cfcb-49ab-a5d3-c03e07176d75" providerId="ADAL" clId="{47A0A0BF-4285-4A43-B431-82E65C82CF22}" dt="2022-10-11T12:30:42.590" v="42"/>
          <ac:graphicFrameMkLst>
            <pc:docMk/>
            <pc:sldMk cId="2701143846" sldId="627"/>
            <ac:graphicFrameMk id="4" creationId="{21756424-2842-E477-603D-6CC64407109B}"/>
          </ac:graphicFrameMkLst>
        </pc:graphicFrameChg>
      </pc:sldChg>
      <pc:sldChg chg="modSp mod">
        <pc:chgData name="Mitchell, Walter" userId="4144281c-cfcb-49ab-a5d3-c03e07176d75" providerId="ADAL" clId="{47A0A0BF-4285-4A43-B431-82E65C82CF22}" dt="2022-10-18T23:55:42.857" v="67" actId="20577"/>
        <pc:sldMkLst>
          <pc:docMk/>
          <pc:sldMk cId="1120474137" sldId="632"/>
        </pc:sldMkLst>
        <pc:spChg chg="mod">
          <ac:chgData name="Mitchell, Walter" userId="4144281c-cfcb-49ab-a5d3-c03e07176d75" providerId="ADAL" clId="{47A0A0BF-4285-4A43-B431-82E65C82CF22}" dt="2022-10-18T23:55:42.857" v="67" actId="20577"/>
          <ac:spMkLst>
            <pc:docMk/>
            <pc:sldMk cId="1120474137" sldId="632"/>
            <ac:spMk id="10" creationId="{A490305F-7969-DB8C-17A5-DFFCBF53A606}"/>
          </ac:spMkLst>
        </pc:spChg>
      </pc:sldChg>
    </pc:docChg>
  </pc:docChgLst>
  <pc:docChgLst>
    <pc:chgData name="Crist, Johnathan R" userId="33084ab5-11ff-47cf-979a-8a53c5925b96" providerId="ADAL" clId="{F6B7C95C-30E4-4AC3-B1A5-7E0B59CEDFBF}"/>
    <pc:docChg chg="custSel modSld">
      <pc:chgData name="Crist, Johnathan R" userId="33084ab5-11ff-47cf-979a-8a53c5925b96" providerId="ADAL" clId="{F6B7C95C-30E4-4AC3-B1A5-7E0B59CEDFBF}" dt="2022-10-19T00:12:15.425" v="1989" actId="478"/>
      <pc:docMkLst>
        <pc:docMk/>
      </pc:docMkLst>
      <pc:sldChg chg="delSp mod">
        <pc:chgData name="Crist, Johnathan R" userId="33084ab5-11ff-47cf-979a-8a53c5925b96" providerId="ADAL" clId="{F6B7C95C-30E4-4AC3-B1A5-7E0B59CEDFBF}" dt="2022-10-19T00:12:15.425" v="1989" actId="478"/>
        <pc:sldMkLst>
          <pc:docMk/>
          <pc:sldMk cId="2219437161" sldId="569"/>
        </pc:sldMkLst>
        <pc:picChg chg="del">
          <ac:chgData name="Crist, Johnathan R" userId="33084ab5-11ff-47cf-979a-8a53c5925b96" providerId="ADAL" clId="{F6B7C95C-30E4-4AC3-B1A5-7E0B59CEDFBF}" dt="2022-10-19T00:12:15.425" v="1989" actId="478"/>
          <ac:picMkLst>
            <pc:docMk/>
            <pc:sldMk cId="2219437161" sldId="569"/>
            <ac:picMk id="4" creationId="{00000000-0000-0000-0000-000000000000}"/>
          </ac:picMkLst>
        </pc:picChg>
      </pc:sldChg>
      <pc:sldChg chg="addSp delSp modSp mod">
        <pc:chgData name="Crist, Johnathan R" userId="33084ab5-11ff-47cf-979a-8a53c5925b96" providerId="ADAL" clId="{F6B7C95C-30E4-4AC3-B1A5-7E0B59CEDFBF}" dt="2022-10-16T22:46:09.991" v="537" actId="113"/>
        <pc:sldMkLst>
          <pc:docMk/>
          <pc:sldMk cId="1598303294" sldId="624"/>
        </pc:sldMkLst>
        <pc:spChg chg="del">
          <ac:chgData name="Crist, Johnathan R" userId="33084ab5-11ff-47cf-979a-8a53c5925b96" providerId="ADAL" clId="{F6B7C95C-30E4-4AC3-B1A5-7E0B59CEDFBF}" dt="2022-10-16T22:21:08.197" v="2" actId="478"/>
          <ac:spMkLst>
            <pc:docMk/>
            <pc:sldMk cId="1598303294" sldId="624"/>
            <ac:spMk id="2" creationId="{9FA55DF1-167B-577B-344E-CC1B424D89A8}"/>
          </ac:spMkLst>
        </pc:spChg>
        <pc:spChg chg="add mod">
          <ac:chgData name="Crist, Johnathan R" userId="33084ab5-11ff-47cf-979a-8a53c5925b96" providerId="ADAL" clId="{F6B7C95C-30E4-4AC3-B1A5-7E0B59CEDFBF}" dt="2022-10-16T22:22:34.483" v="48" actId="1076"/>
          <ac:spMkLst>
            <pc:docMk/>
            <pc:sldMk cId="1598303294" sldId="624"/>
            <ac:spMk id="6" creationId="{97C1523B-1111-DF5A-3FBB-E1C7FF4F0B62}"/>
          </ac:spMkLst>
        </pc:spChg>
        <pc:spChg chg="add mod">
          <ac:chgData name="Crist, Johnathan R" userId="33084ab5-11ff-47cf-979a-8a53c5925b96" providerId="ADAL" clId="{F6B7C95C-30E4-4AC3-B1A5-7E0B59CEDFBF}" dt="2022-10-16T22:46:09.991" v="537" actId="113"/>
          <ac:spMkLst>
            <pc:docMk/>
            <pc:sldMk cId="1598303294" sldId="624"/>
            <ac:spMk id="7" creationId="{8D134212-DDAA-AED2-B86E-BABFD719C0B5}"/>
          </ac:spMkLst>
        </pc:spChg>
        <pc:picChg chg="add mod">
          <ac:chgData name="Crist, Johnathan R" userId="33084ab5-11ff-47cf-979a-8a53c5925b96" providerId="ADAL" clId="{F6B7C95C-30E4-4AC3-B1A5-7E0B59CEDFBF}" dt="2022-10-16T22:22:38.951" v="49" actId="1076"/>
          <ac:picMkLst>
            <pc:docMk/>
            <pc:sldMk cId="1598303294" sldId="624"/>
            <ac:picMk id="5" creationId="{1866E98C-721B-8AA6-E0DB-78E27B74A4FE}"/>
          </ac:picMkLst>
        </pc:picChg>
      </pc:sldChg>
      <pc:sldChg chg="addSp delSp modSp mod">
        <pc:chgData name="Crist, Johnathan R" userId="33084ab5-11ff-47cf-979a-8a53c5925b96" providerId="ADAL" clId="{F6B7C95C-30E4-4AC3-B1A5-7E0B59CEDFBF}" dt="2022-10-19T00:08:53.455" v="1988" actId="12"/>
        <pc:sldMkLst>
          <pc:docMk/>
          <pc:sldMk cId="1374076561" sldId="625"/>
        </pc:sldMkLst>
        <pc:spChg chg="del">
          <ac:chgData name="Crist, Johnathan R" userId="33084ab5-11ff-47cf-979a-8a53c5925b96" providerId="ADAL" clId="{F6B7C95C-30E4-4AC3-B1A5-7E0B59CEDFBF}" dt="2022-10-19T00:06:40.689" v="1704" actId="478"/>
          <ac:spMkLst>
            <pc:docMk/>
            <pc:sldMk cId="1374076561" sldId="625"/>
            <ac:spMk id="2" creationId="{F1847A6D-4B84-9027-735A-EFA3F10C7EAF}"/>
          </ac:spMkLst>
        </pc:spChg>
        <pc:spChg chg="add mod">
          <ac:chgData name="Crist, Johnathan R" userId="33084ab5-11ff-47cf-979a-8a53c5925b96" providerId="ADAL" clId="{F6B7C95C-30E4-4AC3-B1A5-7E0B59CEDFBF}" dt="2022-10-19T00:08:53.455" v="1988" actId="12"/>
          <ac:spMkLst>
            <pc:docMk/>
            <pc:sldMk cId="1374076561" sldId="625"/>
            <ac:spMk id="6" creationId="{33FE5D8E-A13C-BDEF-C6C1-B8EB8455110F}"/>
          </ac:spMkLst>
        </pc:spChg>
        <pc:picChg chg="mod">
          <ac:chgData name="Crist, Johnathan R" userId="33084ab5-11ff-47cf-979a-8a53c5925b96" providerId="ADAL" clId="{F6B7C95C-30E4-4AC3-B1A5-7E0B59CEDFBF}" dt="2022-10-19T00:06:56.125" v="1711" actId="1076"/>
          <ac:picMkLst>
            <pc:docMk/>
            <pc:sldMk cId="1374076561" sldId="625"/>
            <ac:picMk id="4" creationId="{E755EB4F-D3D1-6D02-2CBD-ECC55AFDB229}"/>
          </ac:picMkLst>
        </pc:picChg>
        <pc:picChg chg="mod">
          <ac:chgData name="Crist, Johnathan R" userId="33084ab5-11ff-47cf-979a-8a53c5925b96" providerId="ADAL" clId="{F6B7C95C-30E4-4AC3-B1A5-7E0B59CEDFBF}" dt="2022-10-19T00:06:53.815" v="1710" actId="1076"/>
          <ac:picMkLst>
            <pc:docMk/>
            <pc:sldMk cId="1374076561" sldId="625"/>
            <ac:picMk id="5" creationId="{CAB5FBCF-5EBA-0F81-B4CA-FEAA728BA986}"/>
          </ac:picMkLst>
        </pc:picChg>
      </pc:sldChg>
      <pc:sldChg chg="addSp modSp mod">
        <pc:chgData name="Crist, Johnathan R" userId="33084ab5-11ff-47cf-979a-8a53c5925b96" providerId="ADAL" clId="{F6B7C95C-30E4-4AC3-B1A5-7E0B59CEDFBF}" dt="2022-10-16T23:14:49.494" v="1446" actId="1076"/>
        <pc:sldMkLst>
          <pc:docMk/>
          <pc:sldMk cId="3073306269" sldId="628"/>
        </pc:sldMkLst>
        <pc:spChg chg="mod">
          <ac:chgData name="Crist, Johnathan R" userId="33084ab5-11ff-47cf-979a-8a53c5925b96" providerId="ADAL" clId="{F6B7C95C-30E4-4AC3-B1A5-7E0B59CEDFBF}" dt="2022-10-16T23:14:49.494" v="1446" actId="1076"/>
          <ac:spMkLst>
            <pc:docMk/>
            <pc:sldMk cId="3073306269" sldId="628"/>
            <ac:spMk id="2" creationId="{8696C427-6ACC-94F5-2C8E-34BDEDF0C81C}"/>
          </ac:spMkLst>
        </pc:spChg>
        <pc:spChg chg="mod">
          <ac:chgData name="Crist, Johnathan R" userId="33084ab5-11ff-47cf-979a-8a53c5925b96" providerId="ADAL" clId="{F6B7C95C-30E4-4AC3-B1A5-7E0B59CEDFBF}" dt="2022-10-16T23:07:26.068" v="966" actId="20577"/>
          <ac:spMkLst>
            <pc:docMk/>
            <pc:sldMk cId="3073306269" sldId="628"/>
            <ac:spMk id="14" creationId="{00000000-0000-0000-0000-000000000000}"/>
          </ac:spMkLst>
        </pc:spChg>
        <pc:graphicFrameChg chg="add mod modGraphic">
          <ac:chgData name="Crist, Johnathan R" userId="33084ab5-11ff-47cf-979a-8a53c5925b96" providerId="ADAL" clId="{F6B7C95C-30E4-4AC3-B1A5-7E0B59CEDFBF}" dt="2022-10-16T23:14:15.527" v="1333" actId="1076"/>
          <ac:graphicFrameMkLst>
            <pc:docMk/>
            <pc:sldMk cId="3073306269" sldId="628"/>
            <ac:graphicFrameMk id="4" creationId="{6A951AFE-1FD7-B3A4-D32D-BE62D693AE65}"/>
          </ac:graphicFrameMkLst>
        </pc:graphicFrameChg>
      </pc:sldChg>
      <pc:sldChg chg="modSp mod">
        <pc:chgData name="Crist, Johnathan R" userId="33084ab5-11ff-47cf-979a-8a53c5925b96" providerId="ADAL" clId="{F6B7C95C-30E4-4AC3-B1A5-7E0B59CEDFBF}" dt="2022-10-16T23:16:29.408" v="1703" actId="20577"/>
        <pc:sldMkLst>
          <pc:docMk/>
          <pc:sldMk cId="3158442092" sldId="630"/>
        </pc:sldMkLst>
        <pc:spChg chg="mod">
          <ac:chgData name="Crist, Johnathan R" userId="33084ab5-11ff-47cf-979a-8a53c5925b96" providerId="ADAL" clId="{F6B7C95C-30E4-4AC3-B1A5-7E0B59CEDFBF}" dt="2022-10-16T23:16:29.408" v="1703" actId="20577"/>
          <ac:spMkLst>
            <pc:docMk/>
            <pc:sldMk cId="3158442092" sldId="630"/>
            <ac:spMk id="4" creationId="{7CDC18C0-FE06-D8A7-E99E-FE9C01C390A6}"/>
          </ac:spMkLst>
        </pc:spChg>
      </pc:sldChg>
    </pc:docChg>
  </pc:docChgLst>
  <pc:docChgLst>
    <pc:chgData name="Hills, Walker K" userId="S::whills3@gatech.edu::f91852f6-1baf-462d-a817-5940c87c23da" providerId="AD" clId="Web-{62F3B83B-7C1E-8533-8016-A8917470C56B}"/>
    <pc:docChg chg="modSld">
      <pc:chgData name="Hills, Walker K" userId="S::whills3@gatech.edu::f91852f6-1baf-462d-a817-5940c87c23da" providerId="AD" clId="Web-{62F3B83B-7C1E-8533-8016-A8917470C56B}" dt="2022-10-18T23:53:38.802" v="11" actId="20577"/>
      <pc:docMkLst>
        <pc:docMk/>
      </pc:docMkLst>
      <pc:sldChg chg="modSp">
        <pc:chgData name="Hills, Walker K" userId="S::whills3@gatech.edu::f91852f6-1baf-462d-a817-5940c87c23da" providerId="AD" clId="Web-{62F3B83B-7C1E-8533-8016-A8917470C56B}" dt="2022-10-18T23:51:46.469" v="4" actId="20577"/>
        <pc:sldMkLst>
          <pc:docMk/>
          <pc:sldMk cId="1598303294" sldId="624"/>
        </pc:sldMkLst>
        <pc:spChg chg="mod">
          <ac:chgData name="Hills, Walker K" userId="S::whills3@gatech.edu::f91852f6-1baf-462d-a817-5940c87c23da" providerId="AD" clId="Web-{62F3B83B-7C1E-8533-8016-A8917470C56B}" dt="2022-10-18T23:51:46.469" v="4" actId="20577"/>
          <ac:spMkLst>
            <pc:docMk/>
            <pc:sldMk cId="1598303294" sldId="624"/>
            <ac:spMk id="7" creationId="{8D134212-DDAA-AED2-B86E-BABFD719C0B5}"/>
          </ac:spMkLst>
        </pc:spChg>
      </pc:sldChg>
      <pc:sldChg chg="modSp">
        <pc:chgData name="Hills, Walker K" userId="S::whills3@gatech.edu::f91852f6-1baf-462d-a817-5940c87c23da" providerId="AD" clId="Web-{62F3B83B-7C1E-8533-8016-A8917470C56B}" dt="2022-10-18T23:51:35.390" v="2" actId="20577"/>
        <pc:sldMkLst>
          <pc:docMk/>
          <pc:sldMk cId="1374076561" sldId="625"/>
        </pc:sldMkLst>
        <pc:spChg chg="mod">
          <ac:chgData name="Hills, Walker K" userId="S::whills3@gatech.edu::f91852f6-1baf-462d-a817-5940c87c23da" providerId="AD" clId="Web-{62F3B83B-7C1E-8533-8016-A8917470C56B}" dt="2022-10-18T23:51:35.390" v="2" actId="20577"/>
          <ac:spMkLst>
            <pc:docMk/>
            <pc:sldMk cId="1374076561" sldId="625"/>
            <ac:spMk id="2" creationId="{F1847A6D-4B84-9027-735A-EFA3F10C7EAF}"/>
          </ac:spMkLst>
        </pc:spChg>
      </pc:sldChg>
      <pc:sldChg chg="modSp">
        <pc:chgData name="Hills, Walker K" userId="S::whills3@gatech.edu::f91852f6-1baf-462d-a817-5940c87c23da" providerId="AD" clId="Web-{62F3B83B-7C1E-8533-8016-A8917470C56B}" dt="2022-10-18T23:53:08.300" v="9" actId="20577"/>
        <pc:sldMkLst>
          <pc:docMk/>
          <pc:sldMk cId="3457507048" sldId="629"/>
        </pc:sldMkLst>
        <pc:spChg chg="mod">
          <ac:chgData name="Hills, Walker K" userId="S::whills3@gatech.edu::f91852f6-1baf-462d-a817-5940c87c23da" providerId="AD" clId="Web-{62F3B83B-7C1E-8533-8016-A8917470C56B}" dt="2022-10-18T23:53:08.300" v="9" actId="20577"/>
          <ac:spMkLst>
            <pc:docMk/>
            <pc:sldMk cId="3457507048" sldId="629"/>
            <ac:spMk id="2" creationId="{B38B6E49-5C81-CC71-5E6B-5C87E1FE0D4C}"/>
          </ac:spMkLst>
        </pc:spChg>
      </pc:sldChg>
      <pc:sldChg chg="modSp">
        <pc:chgData name="Hills, Walker K" userId="S::whills3@gatech.edu::f91852f6-1baf-462d-a817-5940c87c23da" providerId="AD" clId="Web-{62F3B83B-7C1E-8533-8016-A8917470C56B}" dt="2022-10-18T23:53:38.802" v="11" actId="20577"/>
        <pc:sldMkLst>
          <pc:docMk/>
          <pc:sldMk cId="3158442092" sldId="630"/>
        </pc:sldMkLst>
        <pc:spChg chg="mod">
          <ac:chgData name="Hills, Walker K" userId="S::whills3@gatech.edu::f91852f6-1baf-462d-a817-5940c87c23da" providerId="AD" clId="Web-{62F3B83B-7C1E-8533-8016-A8917470C56B}" dt="2022-10-18T23:53:38.802" v="11" actId="20577"/>
          <ac:spMkLst>
            <pc:docMk/>
            <pc:sldMk cId="3158442092" sldId="630"/>
            <ac:spMk id="4" creationId="{7CDC18C0-FE06-D8A7-E99E-FE9C01C390A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D28878-A2D5-49CC-978F-04B0A5AE4EEF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BCA3ED40-476A-4133-AEE8-8A55CB0D7709}">
      <dgm:prSet phldrT="[Text]" custT="1"/>
      <dgm:spPr/>
      <dgm:t>
        <a:bodyPr/>
        <a:lstStyle/>
        <a:p>
          <a:r>
            <a:rPr lang="en-US" sz="2200"/>
            <a:t>Analyze the </a:t>
          </a:r>
          <a:r>
            <a:rPr lang="en-US" sz="2200" err="1"/>
            <a:t>Fama</a:t>
          </a:r>
          <a:r>
            <a:rPr lang="en-US" sz="2200"/>
            <a:t>-French five Factor model to evaluate if there is enough diversification for a trading strategy</a:t>
          </a:r>
        </a:p>
      </dgm:t>
    </dgm:pt>
    <dgm:pt modelId="{1AEAC957-C385-42F5-A145-F6241E25E62A}" type="parTrans" cxnId="{C1DD95E1-1948-4D35-9A73-4B038548A5E9}">
      <dgm:prSet/>
      <dgm:spPr/>
      <dgm:t>
        <a:bodyPr/>
        <a:lstStyle/>
        <a:p>
          <a:endParaRPr lang="en-US" sz="2200"/>
        </a:p>
      </dgm:t>
    </dgm:pt>
    <dgm:pt modelId="{7C845FF3-4931-4532-A1BD-B78131B60D0E}" type="sibTrans" cxnId="{C1DD95E1-1948-4D35-9A73-4B038548A5E9}">
      <dgm:prSet custT="1"/>
      <dgm:spPr/>
      <dgm:t>
        <a:bodyPr/>
        <a:lstStyle/>
        <a:p>
          <a:endParaRPr lang="en-US" sz="2200"/>
        </a:p>
      </dgm:t>
    </dgm:pt>
    <dgm:pt modelId="{42B6C4E6-F7F8-4372-A260-3015A0549DD4}">
      <dgm:prSet phldrT="[Text]" custT="1"/>
      <dgm:spPr/>
      <dgm:t>
        <a:bodyPr/>
        <a:lstStyle/>
        <a:p>
          <a:r>
            <a:rPr lang="en-US" sz="2200"/>
            <a:t>Build a robust model to measure the economic cycle in a robust way</a:t>
          </a:r>
        </a:p>
      </dgm:t>
    </dgm:pt>
    <dgm:pt modelId="{92ACCCD2-75FC-445C-937B-C99793337AA0}" type="parTrans" cxnId="{8924AEEE-FD7E-41AB-819C-2A9C8193D113}">
      <dgm:prSet/>
      <dgm:spPr/>
      <dgm:t>
        <a:bodyPr/>
        <a:lstStyle/>
        <a:p>
          <a:endParaRPr lang="en-US" sz="2200"/>
        </a:p>
      </dgm:t>
    </dgm:pt>
    <dgm:pt modelId="{3D871E53-6634-4D26-8B97-87CD0AF5EF23}" type="sibTrans" cxnId="{8924AEEE-FD7E-41AB-819C-2A9C8193D113}">
      <dgm:prSet custT="1"/>
      <dgm:spPr/>
      <dgm:t>
        <a:bodyPr/>
        <a:lstStyle/>
        <a:p>
          <a:endParaRPr lang="en-US" sz="2200"/>
        </a:p>
      </dgm:t>
    </dgm:pt>
    <dgm:pt modelId="{4FF75A0F-9AA7-4455-8355-2E926771ACF5}">
      <dgm:prSet phldrT="[Text]" custT="1"/>
      <dgm:spPr/>
      <dgm:t>
        <a:bodyPr/>
        <a:lstStyle/>
        <a:p>
          <a:r>
            <a:rPr lang="en-US" sz="2200"/>
            <a:t>Use the economic cycle model as a signal for a long/short trading system using the FF 5 factors</a:t>
          </a:r>
        </a:p>
      </dgm:t>
    </dgm:pt>
    <dgm:pt modelId="{6B1C2866-9F5F-4D86-BC75-5F4CCB6D9D63}" type="parTrans" cxnId="{57BA2E7E-3332-4CD2-B426-9FF53EB8176E}">
      <dgm:prSet/>
      <dgm:spPr/>
      <dgm:t>
        <a:bodyPr/>
        <a:lstStyle/>
        <a:p>
          <a:endParaRPr lang="en-US" sz="2200"/>
        </a:p>
      </dgm:t>
    </dgm:pt>
    <dgm:pt modelId="{6DA8B4A0-5057-4077-8C22-2CA55E9EE7C5}" type="sibTrans" cxnId="{57BA2E7E-3332-4CD2-B426-9FF53EB8176E}">
      <dgm:prSet/>
      <dgm:spPr/>
      <dgm:t>
        <a:bodyPr/>
        <a:lstStyle/>
        <a:p>
          <a:endParaRPr lang="en-US" sz="2200"/>
        </a:p>
      </dgm:t>
    </dgm:pt>
    <dgm:pt modelId="{4DB0252C-0BDE-42A3-87E7-D69804D96A93}" type="pres">
      <dgm:prSet presAssocID="{88D28878-A2D5-49CC-978F-04B0A5AE4EEF}" presName="Name0" presStyleCnt="0">
        <dgm:presLayoutVars>
          <dgm:dir/>
          <dgm:resizeHandles val="exact"/>
        </dgm:presLayoutVars>
      </dgm:prSet>
      <dgm:spPr/>
    </dgm:pt>
    <dgm:pt modelId="{BDECFD5B-75FB-44AE-B37D-D15E7B784F76}" type="pres">
      <dgm:prSet presAssocID="{BCA3ED40-476A-4133-AEE8-8A55CB0D7709}" presName="node" presStyleLbl="node1" presStyleIdx="0" presStyleCnt="3">
        <dgm:presLayoutVars>
          <dgm:bulletEnabled val="1"/>
        </dgm:presLayoutVars>
      </dgm:prSet>
      <dgm:spPr/>
    </dgm:pt>
    <dgm:pt modelId="{23227642-2D71-4F26-97D9-D984D92F5C35}" type="pres">
      <dgm:prSet presAssocID="{7C845FF3-4931-4532-A1BD-B78131B60D0E}" presName="sibTrans" presStyleLbl="sibTrans2D1" presStyleIdx="0" presStyleCnt="2"/>
      <dgm:spPr/>
    </dgm:pt>
    <dgm:pt modelId="{B0141F54-8016-4079-A199-D0001CA0E669}" type="pres">
      <dgm:prSet presAssocID="{7C845FF3-4931-4532-A1BD-B78131B60D0E}" presName="connectorText" presStyleLbl="sibTrans2D1" presStyleIdx="0" presStyleCnt="2"/>
      <dgm:spPr/>
    </dgm:pt>
    <dgm:pt modelId="{0B503E47-D3E6-426C-B017-EC0533B135E7}" type="pres">
      <dgm:prSet presAssocID="{42B6C4E6-F7F8-4372-A260-3015A0549DD4}" presName="node" presStyleLbl="node1" presStyleIdx="1" presStyleCnt="3">
        <dgm:presLayoutVars>
          <dgm:bulletEnabled val="1"/>
        </dgm:presLayoutVars>
      </dgm:prSet>
      <dgm:spPr/>
    </dgm:pt>
    <dgm:pt modelId="{40F6F981-20F0-4621-BAC0-385BC455FDCB}" type="pres">
      <dgm:prSet presAssocID="{3D871E53-6634-4D26-8B97-87CD0AF5EF23}" presName="sibTrans" presStyleLbl="sibTrans2D1" presStyleIdx="1" presStyleCnt="2"/>
      <dgm:spPr/>
    </dgm:pt>
    <dgm:pt modelId="{6473C204-93A4-47C1-8F6E-9E2D154BC7D2}" type="pres">
      <dgm:prSet presAssocID="{3D871E53-6634-4D26-8B97-87CD0AF5EF23}" presName="connectorText" presStyleLbl="sibTrans2D1" presStyleIdx="1" presStyleCnt="2"/>
      <dgm:spPr/>
    </dgm:pt>
    <dgm:pt modelId="{B601089C-A488-4AE9-BA5A-FE9C0804D459}" type="pres">
      <dgm:prSet presAssocID="{4FF75A0F-9AA7-4455-8355-2E926771ACF5}" presName="node" presStyleLbl="node1" presStyleIdx="2" presStyleCnt="3">
        <dgm:presLayoutVars>
          <dgm:bulletEnabled val="1"/>
        </dgm:presLayoutVars>
      </dgm:prSet>
      <dgm:spPr/>
    </dgm:pt>
  </dgm:ptLst>
  <dgm:cxnLst>
    <dgm:cxn modelId="{19303C15-C85B-42FF-B833-4C3D57EE006E}" type="presOf" srcId="{3D871E53-6634-4D26-8B97-87CD0AF5EF23}" destId="{40F6F981-20F0-4621-BAC0-385BC455FDCB}" srcOrd="0" destOrd="0" presId="urn:microsoft.com/office/officeart/2005/8/layout/process1"/>
    <dgm:cxn modelId="{7E7E7C23-213B-4D20-AB2A-E35AC653FB6A}" type="presOf" srcId="{7C845FF3-4931-4532-A1BD-B78131B60D0E}" destId="{B0141F54-8016-4079-A199-D0001CA0E669}" srcOrd="1" destOrd="0" presId="urn:microsoft.com/office/officeart/2005/8/layout/process1"/>
    <dgm:cxn modelId="{DB6D6D38-702B-475A-AABE-E4971E2B4F43}" type="presOf" srcId="{7C845FF3-4931-4532-A1BD-B78131B60D0E}" destId="{23227642-2D71-4F26-97D9-D984D92F5C35}" srcOrd="0" destOrd="0" presId="urn:microsoft.com/office/officeart/2005/8/layout/process1"/>
    <dgm:cxn modelId="{F6AAD63A-03B7-43C3-B223-C76AD2FB7B9E}" type="presOf" srcId="{BCA3ED40-476A-4133-AEE8-8A55CB0D7709}" destId="{BDECFD5B-75FB-44AE-B37D-D15E7B784F76}" srcOrd="0" destOrd="0" presId="urn:microsoft.com/office/officeart/2005/8/layout/process1"/>
    <dgm:cxn modelId="{E8EA7E57-B21F-49FB-997A-2887A058B4BE}" type="presOf" srcId="{3D871E53-6634-4D26-8B97-87CD0AF5EF23}" destId="{6473C204-93A4-47C1-8F6E-9E2D154BC7D2}" srcOrd="1" destOrd="0" presId="urn:microsoft.com/office/officeart/2005/8/layout/process1"/>
    <dgm:cxn modelId="{57BA2E7E-3332-4CD2-B426-9FF53EB8176E}" srcId="{88D28878-A2D5-49CC-978F-04B0A5AE4EEF}" destId="{4FF75A0F-9AA7-4455-8355-2E926771ACF5}" srcOrd="2" destOrd="0" parTransId="{6B1C2866-9F5F-4D86-BC75-5F4CCB6D9D63}" sibTransId="{6DA8B4A0-5057-4077-8C22-2CA55E9EE7C5}"/>
    <dgm:cxn modelId="{8C624281-5CAF-4587-B03E-FE26DF3C0E38}" type="presOf" srcId="{88D28878-A2D5-49CC-978F-04B0A5AE4EEF}" destId="{4DB0252C-0BDE-42A3-87E7-D69804D96A93}" srcOrd="0" destOrd="0" presId="urn:microsoft.com/office/officeart/2005/8/layout/process1"/>
    <dgm:cxn modelId="{C68F39BC-CDA4-43EF-9A92-47E8B78E6B31}" type="presOf" srcId="{4FF75A0F-9AA7-4455-8355-2E926771ACF5}" destId="{B601089C-A488-4AE9-BA5A-FE9C0804D459}" srcOrd="0" destOrd="0" presId="urn:microsoft.com/office/officeart/2005/8/layout/process1"/>
    <dgm:cxn modelId="{C1DD95E1-1948-4D35-9A73-4B038548A5E9}" srcId="{88D28878-A2D5-49CC-978F-04B0A5AE4EEF}" destId="{BCA3ED40-476A-4133-AEE8-8A55CB0D7709}" srcOrd="0" destOrd="0" parTransId="{1AEAC957-C385-42F5-A145-F6241E25E62A}" sibTransId="{7C845FF3-4931-4532-A1BD-B78131B60D0E}"/>
    <dgm:cxn modelId="{8924AEEE-FD7E-41AB-819C-2A9C8193D113}" srcId="{88D28878-A2D5-49CC-978F-04B0A5AE4EEF}" destId="{42B6C4E6-F7F8-4372-A260-3015A0549DD4}" srcOrd="1" destOrd="0" parTransId="{92ACCCD2-75FC-445C-937B-C99793337AA0}" sibTransId="{3D871E53-6634-4D26-8B97-87CD0AF5EF23}"/>
    <dgm:cxn modelId="{2B6F6EF0-67F9-4343-8BB6-49B447691C66}" type="presOf" srcId="{42B6C4E6-F7F8-4372-A260-3015A0549DD4}" destId="{0B503E47-D3E6-426C-B017-EC0533B135E7}" srcOrd="0" destOrd="0" presId="urn:microsoft.com/office/officeart/2005/8/layout/process1"/>
    <dgm:cxn modelId="{21A0747F-F52D-4CEA-94EF-E75088CDA2EB}" type="presParOf" srcId="{4DB0252C-0BDE-42A3-87E7-D69804D96A93}" destId="{BDECFD5B-75FB-44AE-B37D-D15E7B784F76}" srcOrd="0" destOrd="0" presId="urn:microsoft.com/office/officeart/2005/8/layout/process1"/>
    <dgm:cxn modelId="{0ECC9BE4-6C36-44D5-8C7E-AF0A4F08D82C}" type="presParOf" srcId="{4DB0252C-0BDE-42A3-87E7-D69804D96A93}" destId="{23227642-2D71-4F26-97D9-D984D92F5C35}" srcOrd="1" destOrd="0" presId="urn:microsoft.com/office/officeart/2005/8/layout/process1"/>
    <dgm:cxn modelId="{309C2D68-43AA-404A-BDD6-7FE17E2D96BB}" type="presParOf" srcId="{23227642-2D71-4F26-97D9-D984D92F5C35}" destId="{B0141F54-8016-4079-A199-D0001CA0E669}" srcOrd="0" destOrd="0" presId="urn:microsoft.com/office/officeart/2005/8/layout/process1"/>
    <dgm:cxn modelId="{6DE0B5E7-355B-4EE1-862E-D58A5650A596}" type="presParOf" srcId="{4DB0252C-0BDE-42A3-87E7-D69804D96A93}" destId="{0B503E47-D3E6-426C-B017-EC0533B135E7}" srcOrd="2" destOrd="0" presId="urn:microsoft.com/office/officeart/2005/8/layout/process1"/>
    <dgm:cxn modelId="{19D01095-8D30-4CC2-8246-A30B870A0C51}" type="presParOf" srcId="{4DB0252C-0BDE-42A3-87E7-D69804D96A93}" destId="{40F6F981-20F0-4621-BAC0-385BC455FDCB}" srcOrd="3" destOrd="0" presId="urn:microsoft.com/office/officeart/2005/8/layout/process1"/>
    <dgm:cxn modelId="{2C999EBC-5052-4828-8246-747BF9521637}" type="presParOf" srcId="{40F6F981-20F0-4621-BAC0-385BC455FDCB}" destId="{6473C204-93A4-47C1-8F6E-9E2D154BC7D2}" srcOrd="0" destOrd="0" presId="urn:microsoft.com/office/officeart/2005/8/layout/process1"/>
    <dgm:cxn modelId="{3900EF13-0966-444A-A020-D213B0FECC4A}" type="presParOf" srcId="{4DB0252C-0BDE-42A3-87E7-D69804D96A93}" destId="{B601089C-A488-4AE9-BA5A-FE9C0804D45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CFD5B-75FB-44AE-B37D-D15E7B784F76}">
      <dsp:nvSpPr>
        <dsp:cNvPr id="0" name=""/>
        <dsp:cNvSpPr/>
      </dsp:nvSpPr>
      <dsp:spPr>
        <a:xfrm>
          <a:off x="9199" y="263258"/>
          <a:ext cx="2749721" cy="203651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Analyze the </a:t>
          </a:r>
          <a:r>
            <a:rPr lang="en-US" sz="2200" kern="1200" err="1"/>
            <a:t>Fama</a:t>
          </a:r>
          <a:r>
            <a:rPr lang="en-US" sz="2200" kern="1200"/>
            <a:t>-French five Factor model to evaluate if there is enough diversification for a trading strategy</a:t>
          </a:r>
        </a:p>
      </dsp:txBody>
      <dsp:txXfrm>
        <a:off x="68846" y="322905"/>
        <a:ext cx="2630427" cy="1917218"/>
      </dsp:txXfrm>
    </dsp:sp>
    <dsp:sp modelId="{23227642-2D71-4F26-97D9-D984D92F5C35}">
      <dsp:nvSpPr>
        <dsp:cNvPr id="0" name=""/>
        <dsp:cNvSpPr/>
      </dsp:nvSpPr>
      <dsp:spPr>
        <a:xfrm>
          <a:off x="3033893" y="940549"/>
          <a:ext cx="582940" cy="6819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033893" y="1076935"/>
        <a:ext cx="408058" cy="409158"/>
      </dsp:txXfrm>
    </dsp:sp>
    <dsp:sp modelId="{0B503E47-D3E6-426C-B017-EC0533B135E7}">
      <dsp:nvSpPr>
        <dsp:cNvPr id="0" name=""/>
        <dsp:cNvSpPr/>
      </dsp:nvSpPr>
      <dsp:spPr>
        <a:xfrm>
          <a:off x="3858809" y="263258"/>
          <a:ext cx="2749721" cy="2036512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Build a robust model to measure the economic cycle in a robust way</a:t>
          </a:r>
        </a:p>
      </dsp:txBody>
      <dsp:txXfrm>
        <a:off x="3918456" y="322905"/>
        <a:ext cx="2630427" cy="1917218"/>
      </dsp:txXfrm>
    </dsp:sp>
    <dsp:sp modelId="{40F6F981-20F0-4621-BAC0-385BC455FDCB}">
      <dsp:nvSpPr>
        <dsp:cNvPr id="0" name=""/>
        <dsp:cNvSpPr/>
      </dsp:nvSpPr>
      <dsp:spPr>
        <a:xfrm>
          <a:off x="6883502" y="940549"/>
          <a:ext cx="582940" cy="6819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6883502" y="1076935"/>
        <a:ext cx="408058" cy="409158"/>
      </dsp:txXfrm>
    </dsp:sp>
    <dsp:sp modelId="{B601089C-A488-4AE9-BA5A-FE9C0804D459}">
      <dsp:nvSpPr>
        <dsp:cNvPr id="0" name=""/>
        <dsp:cNvSpPr/>
      </dsp:nvSpPr>
      <dsp:spPr>
        <a:xfrm>
          <a:off x="7708419" y="263258"/>
          <a:ext cx="2749721" cy="2036512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 the economic cycle model as a signal for a long/short trading system using the FF 5 factors</a:t>
          </a:r>
        </a:p>
      </dsp:txBody>
      <dsp:txXfrm>
        <a:off x="7768066" y="322905"/>
        <a:ext cx="2630427" cy="19172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E1FDD-2EAE-4EA8-88DF-48F8339CC30B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CEB5B-BAD9-44C9-A52E-9D0AEB6FB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064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447E3-0954-4B63-A7E1-55CDCE33938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4445000"/>
            <a:ext cx="5559425" cy="3636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1A641-D3C3-4916-B1A9-CF3066F99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30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01A641-D3C3-4916-B1A9-CF3066F99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6248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01A641-D3C3-4916-B1A9-CF3066F99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9191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01A641-D3C3-4916-B1A9-CF3066F99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4253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01A641-D3C3-4916-B1A9-CF3066F99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0542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01A641-D3C3-4916-B1A9-CF3066F99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200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01A641-D3C3-4916-B1A9-CF3066F99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7964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01A641-D3C3-4916-B1A9-CF3066F99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633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01A641-D3C3-4916-B1A9-CF3066F99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25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01A641-D3C3-4916-B1A9-CF3066F99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775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Entire data:</a:t>
            </a:r>
          </a:p>
          <a:p>
            <a:r>
              <a:rPr lang="en-US"/>
              <a:t>Return Strategy for cycle 1-4: ['HML', 'SMB', 'Mom', 'Mom'] </a:t>
            </a:r>
          </a:p>
          <a:p>
            <a:r>
              <a:rPr lang="en-US"/>
              <a:t>Sharpe Strategy for cycle 1-4: ['HML', 'SMB', 'CMA', 'Mom'] </a:t>
            </a:r>
          </a:p>
          <a:p>
            <a:r>
              <a:rPr lang="en-US"/>
              <a:t>Var Strategy for cycle 1-4: ['CMA', 'CMA', 'CMA', 'CMA']</a:t>
            </a:r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r>
              <a:rPr lang="en-US">
                <a:cs typeface="Calibri" panose="020F0502020204030204"/>
              </a:rPr>
              <a:t>Test on 2nd half:</a:t>
            </a:r>
          </a:p>
          <a:p>
            <a:r>
              <a:rPr lang="en-US"/>
              <a:t>Return Strategy for cycle 1-4: ['SMB', 'SMB', 'Mom', 'RMW'] </a:t>
            </a:r>
          </a:p>
          <a:p>
            <a:r>
              <a:rPr lang="en-US"/>
              <a:t>Sharpe Strategy for cycle 1-4: ['SMB', 'SMB', 'RMW', 'RMW'] </a:t>
            </a:r>
            <a:endParaRPr lang="en-US">
              <a:cs typeface="Calibri" panose="020F0502020204030204"/>
            </a:endParaRPr>
          </a:p>
          <a:p>
            <a:r>
              <a:rPr lang="en-US"/>
              <a:t>Var Strategy for cycle 1-4: ['CMA', 'CMA', 'CMA', 'CMA']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01A641-D3C3-4916-B1A9-CF3066F99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1639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01A641-D3C3-4916-B1A9-CF3066F99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407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Entire data:</a:t>
            </a:r>
          </a:p>
          <a:p>
            <a:r>
              <a:rPr lang="en-US"/>
              <a:t>Return Strategy for cycle 1-4: ['SMB', 'SMB', 'Mom', 'Mom'] </a:t>
            </a:r>
          </a:p>
          <a:p>
            <a:r>
              <a:rPr lang="en-US"/>
              <a:t>Sharpe Strategy for cycle 1-4: ['SMB', 'SMB', 'Mom', 'Mom'] </a:t>
            </a:r>
          </a:p>
          <a:p>
            <a:r>
              <a:rPr lang="en-US"/>
              <a:t>Var Strategy for cycle 1-4: ['SMB', 'SMB', 'SMB', 'SMB']</a:t>
            </a:r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r>
              <a:rPr lang="en-US">
                <a:cs typeface="Calibri" panose="020F0502020204030204"/>
              </a:rPr>
              <a:t>Test on 2nd half:</a:t>
            </a:r>
          </a:p>
          <a:p>
            <a:r>
              <a:rPr lang="en-US"/>
              <a:t>Return Strategy for cycle 1-4: ['SMB', 'SMB', 'Mom', 'Mom'] </a:t>
            </a:r>
          </a:p>
          <a:p>
            <a:r>
              <a:rPr lang="en-US"/>
              <a:t>Sharpe Strategy for cycle 1-4: ['SMB', 'SMB', 'RMW', 'Mom'] </a:t>
            </a:r>
            <a:endParaRPr lang="en-US">
              <a:cs typeface="Calibri" panose="020F0502020204030204"/>
            </a:endParaRPr>
          </a:p>
          <a:p>
            <a:r>
              <a:rPr lang="en-US"/>
              <a:t>Var Strategy for cycle 1-4: ['SMB', 'SMB', 'SMB', 'SMB']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01A641-D3C3-4916-B1A9-CF3066F99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867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Entire data:</a:t>
            </a:r>
          </a:p>
          <a:p>
            <a:r>
              <a:rPr lang="en-US"/>
              <a:t>Return Strategy for cycle 1-4: ['SMB', 'SMB', 'Mom', 'RMW'] </a:t>
            </a:r>
          </a:p>
          <a:p>
            <a:r>
              <a:rPr lang="en-US"/>
              <a:t>Sharpe Strategy for cycle 1-4: ['SMB', 'SMB', 'RMW', 'RMW'] </a:t>
            </a:r>
          </a:p>
          <a:p>
            <a:r>
              <a:rPr lang="en-US"/>
              <a:t>Var Strategy for cycle 1-4: ['CMA', 'CMA', 'CMA', 'CMA']</a:t>
            </a:r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r>
              <a:rPr lang="en-US">
                <a:cs typeface="Calibri" panose="020F0502020204030204"/>
              </a:rPr>
              <a:t>Test on 2nd half:</a:t>
            </a:r>
          </a:p>
          <a:p>
            <a:r>
              <a:rPr lang="en-US"/>
              <a:t>Return Strategy for cycle 1-4: ['SMB', 'SMB', 'RMW', 'RMW'] </a:t>
            </a:r>
          </a:p>
          <a:p>
            <a:r>
              <a:rPr lang="en-US"/>
              <a:t>Sharpe Strategy for cycle 1-4: ['SMB', 'SMB', 'RMW', 'RMW'] </a:t>
            </a:r>
          </a:p>
          <a:p>
            <a:r>
              <a:rPr lang="en-US"/>
              <a:t>Var Strategy for cycle 1-4: ['CMA', 'CMA', 'CMA', 'CMA']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01A641-D3C3-4916-B1A9-CF3066F99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124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01A641-D3C3-4916-B1A9-CF3066F991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900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4461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2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56953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321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280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881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972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7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913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820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14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27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348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97571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342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526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368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808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088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533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0319"/>
            <a:ext cx="2743200" cy="365125"/>
          </a:xfrm>
        </p:spPr>
        <p:txBody>
          <a:bodyPr/>
          <a:lstStyle>
            <a:lvl1pPr algn="ctr">
              <a:defRPr>
                <a:latin typeface="Roboto" panose="0200000000000000000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18210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0319"/>
            <a:ext cx="2743200" cy="365125"/>
          </a:xfrm>
        </p:spPr>
        <p:txBody>
          <a:bodyPr/>
          <a:lstStyle>
            <a:lvl1pPr algn="ctr">
              <a:defRPr>
                <a:latin typeface="Roboto" panose="0200000000000000000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99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0260"/>
            <a:ext cx="2743200" cy="365125"/>
          </a:xfrm>
        </p:spPr>
        <p:txBody>
          <a:bodyPr/>
          <a:lstStyle>
            <a:lvl1pPr algn="ctr">
              <a:defRPr>
                <a:latin typeface="Roboto" panose="0200000000000000000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8550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40159"/>
            <a:ext cx="2743200" cy="365125"/>
          </a:xfrm>
        </p:spPr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169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5377" y="6329999"/>
            <a:ext cx="2743200" cy="365125"/>
          </a:xfrm>
        </p:spPr>
        <p:txBody>
          <a:bodyPr/>
          <a:lstStyle>
            <a:lvl1pPr algn="ctr">
              <a:defRPr>
                <a:latin typeface="Roboto" panose="0200000000000000000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107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619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319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989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116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4461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2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28635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678206-0642-9F48-9727-6B519CB285F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4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60321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9" y="1215483"/>
            <a:ext cx="5615353" cy="49614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678206-0642-9F48-9727-6B519CB285F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8694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2" y="1235113"/>
            <a:ext cx="561763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2" y="2078659"/>
            <a:ext cx="5617633" cy="4111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9"/>
            <a:ext cx="5638800" cy="4111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60481"/>
            <a:ext cx="2743200" cy="365125"/>
          </a:xfrm>
        </p:spPr>
        <p:txBody>
          <a:bodyPr/>
          <a:lstStyle>
            <a:lvl1pPr algn="ctr">
              <a:defRPr>
                <a:latin typeface="Roboto" panose="02000000000000000000"/>
              </a:defRPr>
            </a:lvl1pPr>
          </a:lstStyle>
          <a:p>
            <a:pPr defTabSz="457200">
              <a:defRPr/>
            </a:pPr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4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8479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678206-0642-9F48-9727-6B519CB285F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14793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678206-0642-9F48-9727-6B519CB285F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60897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457200"/>
            <a:ext cx="393276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9" y="457201"/>
            <a:ext cx="7497233" cy="540385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2" y="2274851"/>
            <a:ext cx="3932767" cy="359413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678206-0642-9F48-9727-6B519CB285F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03638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457200"/>
            <a:ext cx="393276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9" y="457201"/>
            <a:ext cx="7497233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2" y="2274851"/>
            <a:ext cx="3932767" cy="359413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678206-0642-9F48-9727-6B519CB285F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2890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678206-0642-9F48-9727-6B519CB285F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24425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2" y="365125"/>
            <a:ext cx="88011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678206-0642-9F48-9727-6B519CB285F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09922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801803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PMAM: Two Tall Hal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54183" y="164357"/>
            <a:ext cx="11083636" cy="806824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idx="15"/>
          </p:nvPr>
        </p:nvSpPr>
        <p:spPr bwMode="auto">
          <a:xfrm>
            <a:off x="554183" y="5918520"/>
            <a:ext cx="11083636" cy="90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ct val="85000"/>
              </a:lnSpc>
              <a:spcBef>
                <a:spcPts val="215"/>
              </a:spcBef>
              <a:buFontTx/>
              <a:buNone/>
              <a:tabLst/>
              <a:defRPr lang="en-US" sz="800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0965" rtl="0" fontAlgn="base">
              <a:lnSpc>
                <a:spcPts val="718"/>
              </a:lnSpc>
              <a:spcBef>
                <a:spcPts val="90"/>
              </a:spcBef>
              <a:spcAft>
                <a:spcPct val="0"/>
              </a:spcAft>
              <a:buClr>
                <a:schemeClr val="accent1"/>
              </a:buClr>
              <a:buSzPct val="75000"/>
              <a:buFontTx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50723" y="1177810"/>
            <a:ext cx="5323993" cy="3831011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1795"/>
              </a:spcBef>
              <a:defRPr/>
            </a:lvl1pPr>
            <a:lvl2pPr marL="409293" indent="-204647">
              <a:defRPr sz="1200"/>
            </a:lvl2pPr>
            <a:lvl3pPr marL="613942" indent="-204647">
              <a:defRPr sz="1100"/>
            </a:lvl3pPr>
            <a:lvl4pPr marL="818586" indent="-204647">
              <a:defRPr sz="1100" baseline="0"/>
            </a:lvl4pPr>
            <a:lvl5pPr marL="1023234" indent="-204647">
              <a:defRPr sz="1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9"/>
          </p:nvPr>
        </p:nvSpPr>
        <p:spPr>
          <a:xfrm>
            <a:off x="6311928" y="1176408"/>
            <a:ext cx="5323993" cy="3831011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1795"/>
              </a:spcBef>
              <a:defRPr/>
            </a:lvl1pPr>
            <a:lvl2pPr marL="409293" indent="-204647">
              <a:defRPr sz="1200"/>
            </a:lvl2pPr>
            <a:lvl3pPr marL="613942" indent="-204647">
              <a:defRPr sz="1100"/>
            </a:lvl3pPr>
            <a:lvl4pPr marL="818586" indent="-204647">
              <a:defRPr sz="1100" baseline="0"/>
            </a:lvl4pPr>
            <a:lvl5pPr marL="1023234" indent="-204647">
              <a:defRPr sz="1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5998717" y="6454592"/>
            <a:ext cx="190417" cy="135784"/>
          </a:xfrm>
          <a:prstGeom prst="rect">
            <a:avLst/>
          </a:prstGeom>
        </p:spPr>
        <p:txBody>
          <a:bodyPr wrap="square" lIns="82058" tIns="41029" rIns="82058" bIns="41029">
            <a:noAutofit/>
          </a:bodyPr>
          <a:lstStyle>
            <a:lvl1pPr algn="ctr">
              <a:defRPr/>
            </a:lvl1pPr>
          </a:lstStyle>
          <a:p>
            <a:pPr marL="0" marR="0" lvl="0" indent="0" algn="ctr" defTabSz="9136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FF8569-95FD-4D17-8EF9-7227A0974A8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ctr" defTabSz="9136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71406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512064" y="152400"/>
            <a:ext cx="8985504" cy="381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lnSpc>
                <a:spcPct val="100000"/>
              </a:lnSpc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533400"/>
            <a:ext cx="8985504" cy="246221"/>
          </a:xfrm>
          <a:prstGeom prst="rect">
            <a:avLst/>
          </a:prstGeom>
        </p:spPr>
        <p:txBody>
          <a:bodyPr tIns="0" bIns="0">
            <a:spAutoFit/>
          </a:bodyPr>
          <a:lstStyle>
            <a:lvl1pPr>
              <a:spcBef>
                <a:spcPts val="30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20700" y="6557894"/>
            <a:ext cx="10668000" cy="22390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118872" indent="-118872">
              <a:spcBef>
                <a:spcPts val="0"/>
              </a:spcBef>
              <a:spcAft>
                <a:spcPts val="200"/>
              </a:spcAft>
              <a:defRPr sz="7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314176" y="6565392"/>
            <a:ext cx="731520" cy="2286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 b="0">
                <a:solidFill>
                  <a:schemeClr val="tx2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456A29-0F4E-4ACC-9A65-01B17633211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 bwMode="gray">
          <a:xfrm>
            <a:off x="487680" y="1600200"/>
            <a:ext cx="11171936" cy="4663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■"/>
              <a:defRPr sz="1400"/>
            </a:lvl1pPr>
            <a:lvl2pPr marL="514350" indent="-222250">
              <a:lnSpc>
                <a:spcPct val="100000"/>
              </a:lnSpc>
              <a:spcBef>
                <a:spcPts val="1200"/>
              </a:spcBef>
              <a:buClr>
                <a:srgbClr val="646464"/>
              </a:buClr>
              <a:buSzPct val="100000"/>
              <a:buFont typeface="Arial" pitchFamily="34" charset="0"/>
              <a:buChar char="‒"/>
              <a:defRPr sz="1400"/>
            </a:lvl2pPr>
            <a:lvl3pPr marL="685800" indent="-171450">
              <a:lnSpc>
                <a:spcPct val="100000"/>
              </a:lnSpc>
              <a:spcBef>
                <a:spcPts val="1200"/>
              </a:spcBef>
              <a:buClr>
                <a:srgbClr val="646464"/>
              </a:buClr>
              <a:buFont typeface="Arial" pitchFamily="34" charset="0"/>
              <a:buChar char="‒"/>
              <a:defRPr sz="1200"/>
            </a:lvl3pPr>
            <a:lvl4pPr marL="857250" indent="-171450">
              <a:lnSpc>
                <a:spcPct val="100000"/>
              </a:lnSpc>
              <a:spcBef>
                <a:spcPts val="1200"/>
              </a:spcBef>
              <a:buClr>
                <a:srgbClr val="646464"/>
              </a:buClr>
              <a:buFont typeface="Arial" pitchFamily="34" charset="0"/>
              <a:buChar char="‒"/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4782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4461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2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32783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4461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2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154020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063504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2543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190451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495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5444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20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8996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54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68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66.xml"/><Relationship Id="rId10" Type="http://schemas.openxmlformats.org/officeDocument/2006/relationships/theme" Target="../theme/theme1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e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33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60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1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64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19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89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4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5" y="5811841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678206-0642-9F48-9727-6B519CB285F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8337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072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6128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package" Target="../embeddings/Microsoft_Excel_Worksheet_475997CB.xls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package" Target="../embeddings/Microsoft_Excel_Worksheet_83879284.xls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Practice of QCF</a:t>
            </a:r>
          </a:p>
          <a:p>
            <a:r>
              <a:rPr lang="en-US">
                <a:latin typeface="+mj-lt"/>
              </a:rPr>
              <a:t>Crist, Hills, Mitchell, Nechtman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>
                <a:latin typeface="+mj-lt"/>
              </a:rPr>
              <a:t>Factor Rotation Strategy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Midterm Update</a:t>
            </a:r>
          </a:p>
        </p:txBody>
      </p:sp>
    </p:spTree>
    <p:extLst>
      <p:ext uri="{BB962C8B-B14F-4D97-AF65-F5344CB8AC3E}">
        <p14:creationId xmlns:p14="http://schemas.microsoft.com/office/powerpoint/2010/main" val="2219437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833792" y="343967"/>
            <a:ext cx="8522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Machine Learning Model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8B6E49-5C81-CC71-5E6B-5C87E1FE0D4C}"/>
              </a:ext>
            </a:extLst>
          </p:cNvPr>
          <p:cNvSpPr txBox="1"/>
          <p:nvPr/>
        </p:nvSpPr>
        <p:spPr>
          <a:xfrm>
            <a:off x="1207008" y="1591056"/>
            <a:ext cx="9135149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2 Main Ideas to begin with: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Generate labels from Unsupervised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This can be done from the macro indicator side or from the factor side, i.e.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Use macros to generate labels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Use factors to generate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Pipeline: Take variables -&gt; Decompose to Principal Components -&gt; Cluster via K-Means (4 clusters)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Once we generate labels (i.e., clusters), we can group by these to baseline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Macro Factors for Clustering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UM Consumer Sentiment, Chi Fed. National Financial Conditions Index, </a:t>
            </a:r>
            <a:r>
              <a:rPr lang="en-US" err="1">
                <a:cs typeface="Arial"/>
              </a:rPr>
              <a:t>Stl</a:t>
            </a:r>
            <a:r>
              <a:rPr lang="en-US">
                <a:cs typeface="Arial"/>
              </a:rPr>
              <a:t>. Fed. Financial Stress Index, CPI, High-Yield Spread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7507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833792" y="343967"/>
            <a:ext cx="8522020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US" sz="3600" b="1">
                <a:latin typeface="Arial" panose="020B0604020202020204"/>
              </a:rPr>
              <a:t>Clustering</a:t>
            </a:r>
            <a:endParaRPr lang="en-US"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364531A-D632-9882-B33D-249387E75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20" y="1559435"/>
            <a:ext cx="5114818" cy="4295647"/>
          </a:xfrm>
          <a:prstGeom prst="rect">
            <a:avLst/>
          </a:prstGeom>
        </p:spPr>
      </p:pic>
      <p:pic>
        <p:nvPicPr>
          <p:cNvPr id="5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3F561FA0-1548-3725-4E42-8EA035EBB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647" y="1543387"/>
            <a:ext cx="5157627" cy="432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97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833792" y="343967"/>
            <a:ext cx="8522020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US" sz="3600" b="1">
                <a:latin typeface="Arial" panose="020B0604020202020204"/>
              </a:rPr>
              <a:t>Macro-Based Clustering</a:t>
            </a:r>
            <a:endParaRPr lang="en-US"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12</a:t>
            </a:fld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69365F55-F89F-B071-95C0-E7138C920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90" y="1268957"/>
            <a:ext cx="9673348" cy="432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20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833792" y="343967"/>
            <a:ext cx="8522020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US" sz="3600" b="1">
                <a:latin typeface="Arial" panose="020B0604020202020204"/>
              </a:rPr>
              <a:t>Factor-Based Clustering</a:t>
            </a:r>
            <a:endParaRPr lang="en-US"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F2E0227C-7C58-453C-6F95-46BD4B0A6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782" y="1530249"/>
            <a:ext cx="9018997" cy="379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6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833792" y="343967"/>
            <a:ext cx="8522020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US" sz="3600" b="1">
                <a:latin typeface="Arial" panose="020B0604020202020204"/>
              </a:rPr>
              <a:t>Initial Discussion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8B6E49-5C81-CC71-5E6B-5C87E1FE0D4C}"/>
              </a:ext>
            </a:extLst>
          </p:cNvPr>
          <p:cNvSpPr txBox="1"/>
          <p:nvPr/>
        </p:nvSpPr>
        <p:spPr>
          <a:xfrm>
            <a:off x="1207008" y="1591056"/>
            <a:ext cx="9152272" cy="43858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A factor-based clustering model provides some interesting results.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PCA decomposition requires around n-1 components to explain more than 95% of variance. This makes sense because factors are diversified.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On the other side with macros, we capture a lot of variance in the first two principal components.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However, with factors, we get a dispersed set of labels 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For example, from previous slide, we get 206 label 0, 181 label 1, 55 label 2, and 268 label 3.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Compared to macro-based labeling, where some labels only have 1 or 2 instances.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2933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100033" y="242979"/>
            <a:ext cx="8522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Next Steps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DC18C0-FE06-D8A7-E99E-FE9C01C390A6}"/>
              </a:ext>
            </a:extLst>
          </p:cNvPr>
          <p:cNvSpPr txBox="1"/>
          <p:nvPr/>
        </p:nvSpPr>
        <p:spPr>
          <a:xfrm>
            <a:off x="1207008" y="1581912"/>
            <a:ext cx="9683496" cy="41960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/>
              <a:t>Finalize Economic Cycle model to have signals for trading strategy</a:t>
            </a:r>
          </a:p>
          <a:p>
            <a:pPr marL="342900" indent="-342900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/>
              <a:t>Optimize trading strategy</a:t>
            </a:r>
            <a:endParaRPr lang="en-US">
              <a:cs typeface="Arial" panose="020B0604020202020204"/>
            </a:endParaRPr>
          </a:p>
          <a:p>
            <a:pPr marL="800100" lvl="1" indent="-342900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/>
              <a:t>Alternatives for RSR’s</a:t>
            </a:r>
            <a:endParaRPr lang="en-US">
              <a:cs typeface="Arial"/>
            </a:endParaRPr>
          </a:p>
          <a:p>
            <a:pPr marL="800100" lvl="1" indent="-342900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Look at taking the top two factors by some weight to diversify the risk of having a factor perform not as expected.</a:t>
            </a:r>
          </a:p>
          <a:p>
            <a:pPr marL="342900" indent="-342900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/>
              <a:t>Potentially include other factors</a:t>
            </a:r>
            <a:endParaRPr lang="en-US">
              <a:cs typeface="Arial" panose="020B0604020202020204"/>
            </a:endParaRPr>
          </a:p>
          <a:p>
            <a:pPr marL="800100" lvl="1" indent="-342900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/>
              <a:t>Expand scope beyond just FF 5 factor</a:t>
            </a:r>
            <a:endParaRPr lang="en-US">
              <a:cs typeface="Arial" panose="020B0604020202020204"/>
            </a:endParaRPr>
          </a:p>
          <a:p>
            <a:pPr marL="342900" indent="-342900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/>
              <a:t>Expand ML models</a:t>
            </a:r>
            <a:endParaRPr lang="en-US">
              <a:cs typeface="Arial" panose="020B0604020202020204"/>
            </a:endParaRPr>
          </a:p>
          <a:p>
            <a:pPr marL="800100" lvl="1" indent="-342900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/>
              <a:t>Look into time series clustering methods</a:t>
            </a:r>
            <a:endParaRPr lang="en-US">
              <a:cs typeface="Arial" panose="020B0604020202020204"/>
            </a:endParaRPr>
          </a:p>
          <a:p>
            <a:pPr marL="800100" lvl="1" indent="-342900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/>
              <a:t>Other ways to generate significant labels</a:t>
            </a:r>
            <a:endParaRPr lang="en-US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58442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100033" y="242979"/>
            <a:ext cx="8522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Reference Paper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66E98C-721B-8AA6-E0DB-78E27B74A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90" y="1634078"/>
            <a:ext cx="6835101" cy="4980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C1523B-1111-DF5A-3FBB-E1C7FF4F0B62}"/>
              </a:ext>
            </a:extLst>
          </p:cNvPr>
          <p:cNvSpPr txBox="1"/>
          <p:nvPr/>
        </p:nvSpPr>
        <p:spPr>
          <a:xfrm>
            <a:off x="561323" y="889310"/>
            <a:ext cx="11069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“</a:t>
            </a:r>
            <a:r>
              <a:rPr lang="en-US" sz="180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Does History Repeat Itself? Business Cycle and Industry Returns”, Journal of Monetary Economics</a:t>
            </a:r>
          </a:p>
          <a:p>
            <a:pPr algn="ctr"/>
            <a:r>
              <a:rPr lang="en-US" sz="180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Chava, Hsu and Zeng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134212-DDAA-AED2-B86E-BABFD719C0B5}"/>
              </a:ext>
            </a:extLst>
          </p:cNvPr>
          <p:cNvSpPr txBox="1"/>
          <p:nvPr/>
        </p:nvSpPr>
        <p:spPr>
          <a:xfrm>
            <a:off x="7159261" y="1674674"/>
            <a:ext cx="4471416" cy="46115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Measures RSR’s (regime Sharpe ratios) of equity sectors in different economic regimes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Creates a L/S rotation strategy based on high and low RSR’s in different regimes, with the belief that changes in expected cash flows creates price differentials between sectors</a:t>
            </a:r>
            <a:endParaRPr lang="en-US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Generated excess returns of </a:t>
            </a:r>
            <a:r>
              <a:rPr lang="en-US" b="1"/>
              <a:t>8.45% </a:t>
            </a:r>
            <a:r>
              <a:rPr lang="en-US"/>
              <a:t>and </a:t>
            </a:r>
            <a:r>
              <a:rPr lang="en-US" b="1"/>
              <a:t>14.02%</a:t>
            </a:r>
            <a:r>
              <a:rPr lang="en-US"/>
              <a:t> alpha in the Fama-French five-factor model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8303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100033" y="242979"/>
            <a:ext cx="8522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Project Abstract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6C427-6ACC-94F5-2C8E-34BDEDF0C81C}"/>
              </a:ext>
            </a:extLst>
          </p:cNvPr>
          <p:cNvSpPr txBox="1"/>
          <p:nvPr/>
        </p:nvSpPr>
        <p:spPr>
          <a:xfrm>
            <a:off x="1488440" y="3988891"/>
            <a:ext cx="92151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Seek to replicate the Reference Paper with a few differences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Factors instead of sectors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See if certain factor premiums are specific to certain economic regimes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Robust economic cycle model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A dynamic predictive model that has a higher signal frequency than annually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Trade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Evaluate different trading optimization techniques rather than just RSR’s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A951AFE-1FD7-B3A4-D32D-BE62D693AE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048742"/>
              </p:ext>
            </p:extLst>
          </p:nvPr>
        </p:nvGraphicFramePr>
        <p:xfrm>
          <a:off x="862330" y="1315744"/>
          <a:ext cx="10467340" cy="2563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3306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100033" y="242979"/>
            <a:ext cx="8522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Factor Analysis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755EB4F-D3D1-6D02-2CBD-ECC55AFDB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320" y="1117931"/>
            <a:ext cx="4184425" cy="418442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AB5FBCF-5EBA-0F81-B4CA-FEAA728BA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55" y="1428827"/>
            <a:ext cx="7653978" cy="2508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E5D8E-A13C-BDEF-C6C1-B8EB8455110F}"/>
              </a:ext>
            </a:extLst>
          </p:cNvPr>
          <p:cNvSpPr txBox="1"/>
          <p:nvPr/>
        </p:nvSpPr>
        <p:spPr>
          <a:xfrm>
            <a:off x="299647" y="4829008"/>
            <a:ext cx="7531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high factor dispersion demonstrates the Alpha potential through factor 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negative correlation amongst factors suggest there is also directionality to this dispersion where pairs trading can be profitable</a:t>
            </a:r>
          </a:p>
        </p:txBody>
      </p:sp>
    </p:spTree>
    <p:extLst>
      <p:ext uri="{BB962C8B-B14F-4D97-AF65-F5344CB8AC3E}">
        <p14:creationId xmlns:p14="http://schemas.microsoft.com/office/powerpoint/2010/main" val="1374076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100033" y="242979"/>
            <a:ext cx="8522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GDP-CPI Model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21BA48-F238-9098-2CC0-6ECD861F6E11}"/>
              </a:ext>
            </a:extLst>
          </p:cNvPr>
          <p:cNvSpPr txBox="1"/>
          <p:nvPr/>
        </p:nvSpPr>
        <p:spPr>
          <a:xfrm>
            <a:off x="878925" y="1368806"/>
            <a:ext cx="4695650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Quarterly Lagged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Rotation frequency also quarterly so stuck with factor for longer period if regime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Took best factor in each cycle with respect to mean return, VaR, expected Sharpe ratio.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6219D8E-DD47-C7FC-B43F-E930C7571D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403776"/>
              </p:ext>
            </p:extLst>
          </p:nvPr>
        </p:nvGraphicFramePr>
        <p:xfrm>
          <a:off x="6096000" y="1370290"/>
          <a:ext cx="5400222" cy="205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1" name="Worksheet" r:id="rId4" imgW="3855791" imgH="1470668" progId="Excel.Sheet.12">
                  <p:embed/>
                </p:oleObj>
              </mc:Choice>
              <mc:Fallback>
                <p:oleObj name="Worksheet" r:id="rId4" imgW="3855791" imgH="1470668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6219D8E-DD47-C7FC-B43F-E930C7571D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370290"/>
                        <a:ext cx="5400222" cy="2058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4EB9994E-643E-3FD2-BA5C-A477F41B6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8338" y="4156768"/>
            <a:ext cx="4719637" cy="20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39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100033" y="242979"/>
            <a:ext cx="8522020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GDP-CPI Model</a:t>
            </a:r>
            <a:r>
              <a:rPr lang="en-US" sz="3600" b="1">
                <a:latin typeface="Arial" panose="020B0604020202020204"/>
              </a:rPr>
              <a:t> - Performance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0305F-7969-DB8C-17A5-DFFCBF53A606}"/>
              </a:ext>
            </a:extLst>
          </p:cNvPr>
          <p:cNvSpPr txBox="1"/>
          <p:nvPr/>
        </p:nvSpPr>
        <p:spPr>
          <a:xfrm>
            <a:off x="705970" y="938492"/>
            <a:ext cx="21711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Fit On Entire Data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9B103F-462B-1375-E3E2-09AF9752CCB5}"/>
              </a:ext>
            </a:extLst>
          </p:cNvPr>
          <p:cNvSpPr txBox="1"/>
          <p:nvPr/>
        </p:nvSpPr>
        <p:spPr>
          <a:xfrm>
            <a:off x="6311611" y="938492"/>
            <a:ext cx="42330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Trained over multiple periods in first half then tested on 2nd half</a:t>
            </a:r>
          </a:p>
        </p:txBody>
      </p:sp>
      <p:pic>
        <p:nvPicPr>
          <p:cNvPr id="2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2E35368-8B69-B1DB-E43E-864297E4C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43" y="1591920"/>
            <a:ext cx="4423271" cy="3141677"/>
          </a:xfrm>
          <a:prstGeom prst="rect">
            <a:avLst/>
          </a:prstGeom>
        </p:spPr>
      </p:pic>
      <p:pic>
        <p:nvPicPr>
          <p:cNvPr id="5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6E0E6EE2-0063-EAC1-272D-0E902656B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569" y="1588901"/>
            <a:ext cx="4588525" cy="3147716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24E67BE-4A3B-68DA-5E44-2BD32B8653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645008"/>
              </p:ext>
            </p:extLst>
          </p:nvPr>
        </p:nvGraphicFramePr>
        <p:xfrm>
          <a:off x="6611957" y="4831080"/>
          <a:ext cx="3990160" cy="1371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97540">
                  <a:extLst>
                    <a:ext uri="{9D8B030D-6E8A-4147-A177-3AD203B41FA5}">
                      <a16:colId xmlns:a16="http://schemas.microsoft.com/office/drawing/2014/main" val="2412911768"/>
                    </a:ext>
                  </a:extLst>
                </a:gridCol>
                <a:gridCol w="997540">
                  <a:extLst>
                    <a:ext uri="{9D8B030D-6E8A-4147-A177-3AD203B41FA5}">
                      <a16:colId xmlns:a16="http://schemas.microsoft.com/office/drawing/2014/main" val="2950277991"/>
                    </a:ext>
                  </a:extLst>
                </a:gridCol>
                <a:gridCol w="997540">
                  <a:extLst>
                    <a:ext uri="{9D8B030D-6E8A-4147-A177-3AD203B41FA5}">
                      <a16:colId xmlns:a16="http://schemas.microsoft.com/office/drawing/2014/main" val="852660848"/>
                    </a:ext>
                  </a:extLst>
                </a:gridCol>
                <a:gridCol w="997540">
                  <a:extLst>
                    <a:ext uri="{9D8B030D-6E8A-4147-A177-3AD203B41FA5}">
                      <a16:colId xmlns:a16="http://schemas.microsoft.com/office/drawing/2014/main" val="359836495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Strategy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Return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Vol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Sharpe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62414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Market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8.46%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15.05%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383803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Return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-1.41%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16.53%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-0.09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284645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Sharpe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-2.30%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16.86%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-0.14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27282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err="1">
                          <a:effectLst/>
                        </a:rPr>
                        <a:t>VaR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1.60%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7.29%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30933508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B71D2C7-CC88-6686-38BA-649E8B572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706420"/>
              </p:ext>
            </p:extLst>
          </p:nvPr>
        </p:nvGraphicFramePr>
        <p:xfrm>
          <a:off x="807903" y="4856602"/>
          <a:ext cx="4045252" cy="1371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11313">
                  <a:extLst>
                    <a:ext uri="{9D8B030D-6E8A-4147-A177-3AD203B41FA5}">
                      <a16:colId xmlns:a16="http://schemas.microsoft.com/office/drawing/2014/main" val="975701340"/>
                    </a:ext>
                  </a:extLst>
                </a:gridCol>
                <a:gridCol w="1011313">
                  <a:extLst>
                    <a:ext uri="{9D8B030D-6E8A-4147-A177-3AD203B41FA5}">
                      <a16:colId xmlns:a16="http://schemas.microsoft.com/office/drawing/2014/main" val="2525804939"/>
                    </a:ext>
                  </a:extLst>
                </a:gridCol>
                <a:gridCol w="1011313">
                  <a:extLst>
                    <a:ext uri="{9D8B030D-6E8A-4147-A177-3AD203B41FA5}">
                      <a16:colId xmlns:a16="http://schemas.microsoft.com/office/drawing/2014/main" val="2010420013"/>
                    </a:ext>
                  </a:extLst>
                </a:gridCol>
                <a:gridCol w="1011313">
                  <a:extLst>
                    <a:ext uri="{9D8B030D-6E8A-4147-A177-3AD203B41FA5}">
                      <a16:colId xmlns:a16="http://schemas.microsoft.com/office/drawing/2014/main" val="393314524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Strategy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Return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Vol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Sharpe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117581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Market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7.24%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14.64%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0.49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074805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Return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2.69%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15.98%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0.17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728315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Sharpe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3.81%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15.02%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990634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err="1">
                          <a:effectLst/>
                        </a:rPr>
                        <a:t>VaR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2.97%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7.92%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0.38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1126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0474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100033" y="242979"/>
            <a:ext cx="8522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High Yield Model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800FC1-D87E-4ED4-6540-32F8D8C08A24}"/>
              </a:ext>
            </a:extLst>
          </p:cNvPr>
          <p:cNvSpPr txBox="1"/>
          <p:nvPr/>
        </p:nvSpPr>
        <p:spPr>
          <a:xfrm>
            <a:off x="741341" y="1389973"/>
            <a:ext cx="5209371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Replicating of the Verdad Capital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Can see the improvement over the GDP on same time frames but still not as effective as investing in the market</a:t>
            </a:r>
            <a:endParaRPr lang="en-US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May need to diversify factors to not get crushed by a bad performing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 a lot of data on the spreads for high yield only going back to 1996</a:t>
            </a: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1756424-2842-E477-603D-6CC6440710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013564"/>
              </p:ext>
            </p:extLst>
          </p:nvPr>
        </p:nvGraphicFramePr>
        <p:xfrm>
          <a:off x="6096000" y="1386552"/>
          <a:ext cx="5357567" cy="2042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57" name="Worksheet" r:id="rId4" imgW="3855791" imgH="1470668" progId="Excel.Sheet.12">
                  <p:embed/>
                </p:oleObj>
              </mc:Choice>
              <mc:Fallback>
                <p:oleObj name="Worksheet" r:id="rId4" imgW="3855791" imgH="1470668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1756424-2842-E477-603D-6CC6440710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386552"/>
                        <a:ext cx="5357567" cy="20424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676B52F-FC18-E08D-9163-F42266CA2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342" y="3972416"/>
            <a:ext cx="7421319" cy="229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43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100033" y="242979"/>
            <a:ext cx="8522020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US" sz="3600" b="1">
                <a:latin typeface="Arial" panose="020B0604020202020204"/>
              </a:rPr>
              <a:t>High yield </a:t>
            </a:r>
            <a:r>
              <a:rPr lang="en-US" sz="3600" b="1" err="1">
                <a:latin typeface="Arial" panose="020B0604020202020204"/>
              </a:rPr>
              <a:t>Qtrly</a:t>
            </a:r>
            <a:r>
              <a:rPr lang="en-US" sz="3600" b="1">
                <a:latin typeface="Arial" panose="020B0604020202020204"/>
              </a:rPr>
              <a:t> - Performance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0305F-7969-DB8C-17A5-DFFCBF53A606}"/>
              </a:ext>
            </a:extLst>
          </p:cNvPr>
          <p:cNvSpPr txBox="1"/>
          <p:nvPr/>
        </p:nvSpPr>
        <p:spPr>
          <a:xfrm>
            <a:off x="705970" y="938492"/>
            <a:ext cx="21711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Fit On Entire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9B103F-462B-1375-E3E2-09AF9752CCB5}"/>
              </a:ext>
            </a:extLst>
          </p:cNvPr>
          <p:cNvSpPr txBox="1"/>
          <p:nvPr/>
        </p:nvSpPr>
        <p:spPr>
          <a:xfrm>
            <a:off x="6311611" y="938492"/>
            <a:ext cx="42330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Trained over multiple periods in first half then tested on 2nd half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24E67BE-4A3B-68DA-5E44-2BD32B8653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044431"/>
              </p:ext>
            </p:extLst>
          </p:nvPr>
        </p:nvGraphicFramePr>
        <p:xfrm>
          <a:off x="6611957" y="4831080"/>
          <a:ext cx="3990160" cy="1371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97540">
                  <a:extLst>
                    <a:ext uri="{9D8B030D-6E8A-4147-A177-3AD203B41FA5}">
                      <a16:colId xmlns:a16="http://schemas.microsoft.com/office/drawing/2014/main" val="2412911768"/>
                    </a:ext>
                  </a:extLst>
                </a:gridCol>
                <a:gridCol w="997540">
                  <a:extLst>
                    <a:ext uri="{9D8B030D-6E8A-4147-A177-3AD203B41FA5}">
                      <a16:colId xmlns:a16="http://schemas.microsoft.com/office/drawing/2014/main" val="2950277991"/>
                    </a:ext>
                  </a:extLst>
                </a:gridCol>
                <a:gridCol w="997540">
                  <a:extLst>
                    <a:ext uri="{9D8B030D-6E8A-4147-A177-3AD203B41FA5}">
                      <a16:colId xmlns:a16="http://schemas.microsoft.com/office/drawing/2014/main" val="852660848"/>
                    </a:ext>
                  </a:extLst>
                </a:gridCol>
                <a:gridCol w="997540">
                  <a:extLst>
                    <a:ext uri="{9D8B030D-6E8A-4147-A177-3AD203B41FA5}">
                      <a16:colId xmlns:a16="http://schemas.microsoft.com/office/drawing/2014/main" val="359836495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Strategy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Return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Vol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Sharpe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62414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Market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12.59%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13.63%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383803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Return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4.88%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11.36%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0.43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284645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Sharpe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7.1%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11.37%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0.62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27282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err="1">
                          <a:effectLst/>
                        </a:rPr>
                        <a:t>VaR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-0.47%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10.79%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-0.04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30933508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B71D2C7-CC88-6686-38BA-649E8B572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474202"/>
              </p:ext>
            </p:extLst>
          </p:nvPr>
        </p:nvGraphicFramePr>
        <p:xfrm>
          <a:off x="807903" y="4856602"/>
          <a:ext cx="4045252" cy="1371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11313">
                  <a:extLst>
                    <a:ext uri="{9D8B030D-6E8A-4147-A177-3AD203B41FA5}">
                      <a16:colId xmlns:a16="http://schemas.microsoft.com/office/drawing/2014/main" val="975701340"/>
                    </a:ext>
                  </a:extLst>
                </a:gridCol>
                <a:gridCol w="1011313">
                  <a:extLst>
                    <a:ext uri="{9D8B030D-6E8A-4147-A177-3AD203B41FA5}">
                      <a16:colId xmlns:a16="http://schemas.microsoft.com/office/drawing/2014/main" val="2525804939"/>
                    </a:ext>
                  </a:extLst>
                </a:gridCol>
                <a:gridCol w="1011313">
                  <a:extLst>
                    <a:ext uri="{9D8B030D-6E8A-4147-A177-3AD203B41FA5}">
                      <a16:colId xmlns:a16="http://schemas.microsoft.com/office/drawing/2014/main" val="2010420013"/>
                    </a:ext>
                  </a:extLst>
                </a:gridCol>
                <a:gridCol w="1011313">
                  <a:extLst>
                    <a:ext uri="{9D8B030D-6E8A-4147-A177-3AD203B41FA5}">
                      <a16:colId xmlns:a16="http://schemas.microsoft.com/office/drawing/2014/main" val="393314524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Strategy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Return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Vol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Sharpe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117581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Market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7.24%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14.64%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0.49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074805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Return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10.54%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11.1%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728315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Sharpe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10.54%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11.1%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990634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err="1">
                          <a:effectLst/>
                        </a:rPr>
                        <a:t>VaR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1.3%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10.49%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0.12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1126903"/>
                  </a:ext>
                </a:extLst>
              </a:tr>
            </a:tbl>
          </a:graphicData>
        </a:graphic>
      </p:graphicFrame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9793C0D-4520-63AA-89D0-254EA4BFF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817" y="1579848"/>
            <a:ext cx="4542366" cy="3147971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1CF92FF-A80F-8808-3F00-AF1FB9446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33" y="1584805"/>
            <a:ext cx="4542366" cy="315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50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100033" y="242979"/>
            <a:ext cx="8522020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US" sz="3600" b="1">
                <a:latin typeface="Arial" panose="020B0604020202020204"/>
              </a:rPr>
              <a:t>High Yield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lang="en-US" sz="3600" b="1">
                <a:latin typeface="Arial" panose="020B0604020202020204"/>
              </a:rPr>
              <a:t>Monthly - Performance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0305F-7969-DB8C-17A5-DFFCBF53A606}"/>
              </a:ext>
            </a:extLst>
          </p:cNvPr>
          <p:cNvSpPr txBox="1"/>
          <p:nvPr/>
        </p:nvSpPr>
        <p:spPr>
          <a:xfrm>
            <a:off x="705970" y="938492"/>
            <a:ext cx="21711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Fit On Entire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9B103F-462B-1375-E3E2-09AF9752CCB5}"/>
              </a:ext>
            </a:extLst>
          </p:cNvPr>
          <p:cNvSpPr txBox="1"/>
          <p:nvPr/>
        </p:nvSpPr>
        <p:spPr>
          <a:xfrm>
            <a:off x="6311611" y="938492"/>
            <a:ext cx="42330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Trained over multiple periods in first half then tested on 2nd half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24E67BE-4A3B-68DA-5E44-2BD32B8653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206025"/>
              </p:ext>
            </p:extLst>
          </p:nvPr>
        </p:nvGraphicFramePr>
        <p:xfrm>
          <a:off x="6611957" y="4831080"/>
          <a:ext cx="3990160" cy="1371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97540">
                  <a:extLst>
                    <a:ext uri="{9D8B030D-6E8A-4147-A177-3AD203B41FA5}">
                      <a16:colId xmlns:a16="http://schemas.microsoft.com/office/drawing/2014/main" val="2412911768"/>
                    </a:ext>
                  </a:extLst>
                </a:gridCol>
                <a:gridCol w="997540">
                  <a:extLst>
                    <a:ext uri="{9D8B030D-6E8A-4147-A177-3AD203B41FA5}">
                      <a16:colId xmlns:a16="http://schemas.microsoft.com/office/drawing/2014/main" val="2950277991"/>
                    </a:ext>
                  </a:extLst>
                </a:gridCol>
                <a:gridCol w="997540">
                  <a:extLst>
                    <a:ext uri="{9D8B030D-6E8A-4147-A177-3AD203B41FA5}">
                      <a16:colId xmlns:a16="http://schemas.microsoft.com/office/drawing/2014/main" val="852660848"/>
                    </a:ext>
                  </a:extLst>
                </a:gridCol>
                <a:gridCol w="997540">
                  <a:extLst>
                    <a:ext uri="{9D8B030D-6E8A-4147-A177-3AD203B41FA5}">
                      <a16:colId xmlns:a16="http://schemas.microsoft.com/office/drawing/2014/main" val="359836495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Strategy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Return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Vol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Sharpe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62414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Market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11.73%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16.32%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383803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Return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2.92%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9.33%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0.31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284645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Sharpe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2.92%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9.33%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0.31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27282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err="1">
                          <a:effectLst/>
                        </a:rPr>
                        <a:t>VaR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0.57%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8.41%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30933508"/>
                  </a:ext>
                </a:extLst>
              </a:tr>
            </a:tbl>
          </a:graphicData>
        </a:graphic>
      </p:graphicFrame>
      <p:pic>
        <p:nvPicPr>
          <p:cNvPr id="4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4946210-BB1B-50A1-CE0A-BFFA65684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817" y="1587750"/>
            <a:ext cx="4415366" cy="3026334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567ED49-9F76-710D-B0BD-CE2F1399A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103292"/>
              </p:ext>
            </p:extLst>
          </p:nvPr>
        </p:nvGraphicFramePr>
        <p:xfrm>
          <a:off x="822721" y="4850251"/>
          <a:ext cx="4045252" cy="1371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11313">
                  <a:extLst>
                    <a:ext uri="{9D8B030D-6E8A-4147-A177-3AD203B41FA5}">
                      <a16:colId xmlns:a16="http://schemas.microsoft.com/office/drawing/2014/main" val="975701340"/>
                    </a:ext>
                  </a:extLst>
                </a:gridCol>
                <a:gridCol w="1011313">
                  <a:extLst>
                    <a:ext uri="{9D8B030D-6E8A-4147-A177-3AD203B41FA5}">
                      <a16:colId xmlns:a16="http://schemas.microsoft.com/office/drawing/2014/main" val="2525804939"/>
                    </a:ext>
                  </a:extLst>
                </a:gridCol>
                <a:gridCol w="1011313">
                  <a:extLst>
                    <a:ext uri="{9D8B030D-6E8A-4147-A177-3AD203B41FA5}">
                      <a16:colId xmlns:a16="http://schemas.microsoft.com/office/drawing/2014/main" val="2010420013"/>
                    </a:ext>
                  </a:extLst>
                </a:gridCol>
                <a:gridCol w="1011313">
                  <a:extLst>
                    <a:ext uri="{9D8B030D-6E8A-4147-A177-3AD203B41FA5}">
                      <a16:colId xmlns:a16="http://schemas.microsoft.com/office/drawing/2014/main" val="393314524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Strategy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Return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Vol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Sharpe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117581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Market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6.85%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16.1%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0.43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074805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Return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9.68%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10.82%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728315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Sharpe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9.34%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10.18%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990634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err="1">
                          <a:effectLst/>
                        </a:rPr>
                        <a:t>VaR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2.65%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7.75%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0.34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1126903"/>
                  </a:ext>
                </a:extLst>
              </a:tr>
            </a:tbl>
          </a:graphicData>
        </a:graphic>
      </p:graphicFrame>
      <p:pic>
        <p:nvPicPr>
          <p:cNvPr id="9" name="Picture 7" descr="Chart&#10;&#10;Description automatically generated">
            <a:extLst>
              <a:ext uri="{FF2B5EF4-FFF2-40B4-BE49-F238E27FC236}">
                <a16:creationId xmlns:a16="http://schemas.microsoft.com/office/drawing/2014/main" id="{C052062D-9576-84D2-EE72-357848A12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33" y="1457805"/>
            <a:ext cx="4510616" cy="315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0525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Inv.potx [Read-Only]" id="{EF5CBFA6-C2B5-44B8-90DC-6CC0A7C8DC84}" vid="{4312A372-D4E0-4D39-B5AC-CD3D65186422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Custom Design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Inv.potx [Read-Only]" id="{EF5CBFA6-C2B5-44B8-90DC-6CC0A7C8DC84}" vid="{4ADA6D22-B3B0-4B95-8260-45F126E9C58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235664DF01E346B978CF9AB5EC9BA8" ma:contentTypeVersion="14" ma:contentTypeDescription="Create a new document." ma:contentTypeScope="" ma:versionID="f2cb98f9704927801f94e6cd181135d4">
  <xsd:schema xmlns:xsd="http://www.w3.org/2001/XMLSchema" xmlns:xs="http://www.w3.org/2001/XMLSchema" xmlns:p="http://schemas.microsoft.com/office/2006/metadata/properties" xmlns:ns3="b77029cf-b49e-4154-b73d-cd00be7ccbc4" xmlns:ns4="994ebdaa-2ef0-40e2-a84c-1f1e89e95aed" targetNamespace="http://schemas.microsoft.com/office/2006/metadata/properties" ma:root="true" ma:fieldsID="32d07d52d0ce9a0b2d2ada05acd7dbfe" ns3:_="" ns4:_="">
    <xsd:import namespace="b77029cf-b49e-4154-b73d-cd00be7ccbc4"/>
    <xsd:import namespace="994ebdaa-2ef0-40e2-a84c-1f1e89e95ae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LengthInSecond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7029cf-b49e-4154-b73d-cd00be7ccbc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ebdaa-2ef0-40e2-a84c-1f1e89e95a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E68C1D6-B92E-4ED5-96A9-6C3ACF5E36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8A8021-5D07-4FBF-A885-8513C2F3248D}">
  <ds:schemaRefs>
    <ds:schemaRef ds:uri="994ebdaa-2ef0-40e2-a84c-1f1e89e95aed"/>
    <ds:schemaRef ds:uri="b77029cf-b49e-4154-b73d-cd00be7ccbc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66D5E50-B715-4F32-B971-213592254F02}">
  <ds:schemaRefs>
    <ds:schemaRef ds:uri="994ebdaa-2ef0-40e2-a84c-1f1e89e95aed"/>
    <ds:schemaRef ds:uri="b77029cf-b49e-4154-b73d-cd00be7ccbc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Application>Microsoft Office PowerPoint</Application>
  <PresentationFormat>Widescreen</PresentationFormat>
  <Slides>15</Slides>
  <Notes>14</Notes>
  <HiddenSlides>0</HiddenSlide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Custom Design</vt:lpstr>
      <vt:lpstr>1_Custom Design</vt:lpstr>
      <vt:lpstr>2_Custom Design</vt:lpstr>
      <vt:lpstr>3_Custom Design</vt:lpstr>
      <vt:lpstr>4_Custom Design</vt:lpstr>
      <vt:lpstr>5_Custom Design</vt:lpstr>
      <vt:lpstr>6_Custom Design</vt:lpstr>
      <vt:lpstr>7_Custom Design</vt:lpstr>
      <vt:lpstr>8_Custom Design</vt:lpstr>
      <vt:lpstr>9_Custom Design</vt:lpstr>
      <vt:lpstr>Factor Rotation Strategy Midterm Update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revision>1</cp:revision>
  <cp:lastPrinted>2020-08-14T13:13:51Z</cp:lastPrinted>
  <dcterms:created xsi:type="dcterms:W3CDTF">2016-03-09T16:46:53Z</dcterms:created>
  <dcterms:modified xsi:type="dcterms:W3CDTF">2022-10-19T00:20:55Z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0x010100BC235664DF01E346B978CF9AB5EC9BA8</vt:lpwstr>
  </property>
</Properties>
</file>